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14"/>
  </p:notesMasterIdLst>
  <p:handoutMasterIdLst>
    <p:handoutMasterId r:id="rId15"/>
  </p:handoutMasterIdLst>
  <p:sldIdLst>
    <p:sldId id="271" r:id="rId2"/>
    <p:sldId id="272" r:id="rId3"/>
    <p:sldId id="273" r:id="rId4"/>
    <p:sldId id="274" r:id="rId5"/>
    <p:sldId id="288" r:id="rId6"/>
    <p:sldId id="289" r:id="rId7"/>
    <p:sldId id="279" r:id="rId8"/>
    <p:sldId id="280" r:id="rId9"/>
    <p:sldId id="290" r:id="rId10"/>
    <p:sldId id="291" r:id="rId11"/>
    <p:sldId id="292" r:id="rId12"/>
    <p:sldId id="293" r:id="rId13"/>
  </p:sldIdLst>
  <p:sldSz cx="12192000" cy="6858000"/>
  <p:notesSz cx="6858000" cy="9144000"/>
  <p:embeddedFontLst>
    <p:embeddedFont>
      <p:font typeface="Bodoni MT Condensed" panose="02070606080606020203" pitchFamily="18" charset="0"/>
      <p:regular r:id="rId16"/>
      <p:bold r:id="rId17"/>
      <p:italic r:id="rId18"/>
      <p:boldItalic r:id="rId19"/>
    </p:embeddedFont>
    <p:embeddedFont>
      <p:font typeface="Calibri" panose="020F0502020204030204" pitchFamily="34" charset="0"/>
      <p:regular r:id="rId20"/>
      <p:bold r:id="rId21"/>
      <p:italic r:id="rId22"/>
      <p:boldItalic r:id="rId23"/>
    </p:embeddedFont>
    <p:embeddedFont>
      <p:font typeface="Calibri Light" panose="020F0302020204030204" pitchFamily="34" charset="0"/>
      <p:regular r:id="rId24"/>
      <p:italic r:id="rId25"/>
    </p:embeddedFont>
  </p:embeddedFontLst>
  <p:defaultTextStyle>
    <a:defPPr>
      <a:defRPr lang="en-US"/>
    </a:defPPr>
    <a:lvl1pPr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1AF56"/>
    <a:srgbClr val="6CA1C2"/>
    <a:srgbClr val="4A89B1"/>
    <a:srgbClr val="315C77"/>
    <a:srgbClr val="9BBF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8" autoAdjust="0"/>
    <p:restoredTop sz="96081" autoAdjust="0"/>
  </p:normalViewPr>
  <p:slideViewPr>
    <p:cSldViewPr snapToGrid="0">
      <p:cViewPr varScale="1">
        <p:scale>
          <a:sx n="102" d="100"/>
          <a:sy n="102" d="100"/>
        </p:scale>
        <p:origin x="840"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0" d="100"/>
          <a:sy n="80" d="100"/>
        </p:scale>
        <p:origin x="4002" y="11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handoutMaster" Target="handoutMasters/handoutMaster1.xml"/><Relationship Id="rId23" Type="http://schemas.openxmlformats.org/officeDocument/2006/relationships/font" Target="fonts/font8.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7.fntdata"/><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EC38CD8-4DDF-E4C9-B371-78478ABE5A5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mj-lt"/>
            </a:endParaRPr>
          </a:p>
        </p:txBody>
      </p:sp>
      <p:sp>
        <p:nvSpPr>
          <p:cNvPr id="3" name="Date Placeholder 2">
            <a:extLst>
              <a:ext uri="{FF2B5EF4-FFF2-40B4-BE49-F238E27FC236}">
                <a16:creationId xmlns:a16="http://schemas.microsoft.com/office/drawing/2014/main" id="{AAC5CD47-6439-7D2D-6C9E-997A56A802C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187BC40-DBB8-4E54-8471-D6BB04D54110}" type="datetimeFigureOut">
              <a:rPr lang="en-US" smtClean="0">
                <a:latin typeface="+mj-lt"/>
              </a:rPr>
              <a:t>4/3/2023</a:t>
            </a:fld>
            <a:endParaRPr lang="en-US">
              <a:latin typeface="+mj-lt"/>
            </a:endParaRPr>
          </a:p>
        </p:txBody>
      </p:sp>
      <p:sp>
        <p:nvSpPr>
          <p:cNvPr id="4" name="Footer Placeholder 3">
            <a:extLst>
              <a:ext uri="{FF2B5EF4-FFF2-40B4-BE49-F238E27FC236}">
                <a16:creationId xmlns:a16="http://schemas.microsoft.com/office/drawing/2014/main" id="{BBA7724A-DBBC-4133-5E57-F5E2F6D2185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mj-lt"/>
            </a:endParaRPr>
          </a:p>
        </p:txBody>
      </p:sp>
      <p:sp>
        <p:nvSpPr>
          <p:cNvPr id="5" name="Slide Number Placeholder 4">
            <a:extLst>
              <a:ext uri="{FF2B5EF4-FFF2-40B4-BE49-F238E27FC236}">
                <a16:creationId xmlns:a16="http://schemas.microsoft.com/office/drawing/2014/main" id="{FA7314F7-18BB-E845-0A83-9FDE4D5833A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834EE2A-5A7C-4143-8732-BC53CAD53092}" type="slidenum">
              <a:rPr lang="en-US" smtClean="0">
                <a:latin typeface="+mj-lt"/>
              </a:rPr>
              <a:t>‹#›</a:t>
            </a:fld>
            <a:endParaRPr lang="en-US">
              <a:latin typeface="+mj-lt"/>
            </a:endParaRPr>
          </a:p>
        </p:txBody>
      </p:sp>
    </p:spTree>
    <p:extLst>
      <p:ext uri="{BB962C8B-B14F-4D97-AF65-F5344CB8AC3E}">
        <p14:creationId xmlns:p14="http://schemas.microsoft.com/office/powerpoint/2010/main" val="14592527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j-lt"/>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j-lt"/>
              </a:defRPr>
            </a:lvl1pPr>
          </a:lstStyle>
          <a:p>
            <a:fld id="{6AEBADBC-29F0-4DD6-A704-671BFF6A20F7}" type="datetimeFigureOut">
              <a:rPr lang="en-US" smtClean="0"/>
              <a:pPr/>
              <a:t>4/3/2023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j-lt"/>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j-lt"/>
              </a:defRPr>
            </a:lvl1pPr>
          </a:lstStyle>
          <a:p>
            <a:fld id="{B37DD57C-131B-4C9E-BFF6-C55F8685D1A3}" type="slidenum">
              <a:rPr lang="en-US" smtClean="0"/>
              <a:pPr/>
              <a:t>‹#›</a:t>
            </a:fld>
            <a:endParaRPr lang="en-US"/>
          </a:p>
        </p:txBody>
      </p:sp>
    </p:spTree>
    <p:extLst>
      <p:ext uri="{BB962C8B-B14F-4D97-AF65-F5344CB8AC3E}">
        <p14:creationId xmlns:p14="http://schemas.microsoft.com/office/powerpoint/2010/main" val="265700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7DD57C-131B-4C9E-BFF6-C55F8685D1A3}" type="slidenum">
              <a:rPr lang="en-US" smtClean="0"/>
              <a:pPr/>
              <a:t>1</a:t>
            </a:fld>
            <a:endParaRPr lang="en-US"/>
          </a:p>
        </p:txBody>
      </p:sp>
    </p:spTree>
    <p:extLst>
      <p:ext uri="{BB962C8B-B14F-4D97-AF65-F5344CB8AC3E}">
        <p14:creationId xmlns:p14="http://schemas.microsoft.com/office/powerpoint/2010/main" val="78685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Flowchart: Process 4">
            <a:extLst>
              <a:ext uri="{FF2B5EF4-FFF2-40B4-BE49-F238E27FC236}">
                <a16:creationId xmlns:a16="http://schemas.microsoft.com/office/drawing/2014/main" id="{08BF1273-7048-14F4-59E0-55751E087E7D}"/>
              </a:ext>
            </a:extLst>
          </p:cNvPr>
          <p:cNvSpPr/>
          <p:nvPr/>
        </p:nvSpPr>
        <p:spPr>
          <a:xfrm>
            <a:off x="0" y="2931460"/>
            <a:ext cx="12192000" cy="1026458"/>
          </a:xfrm>
          <a:prstGeom prst="flowChartProcess">
            <a:avLst/>
          </a:prstGeom>
          <a:solidFill>
            <a:srgbClr val="4A89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48B0B3-F41A-1B8F-1A9B-4FAC4A4A71D1}"/>
              </a:ext>
            </a:extLst>
          </p:cNvPr>
          <p:cNvSpPr>
            <a:spLocks noGrp="1"/>
          </p:cNvSpPr>
          <p:nvPr>
            <p:ph type="ctrTitle" hasCustomPrompt="1"/>
          </p:nvPr>
        </p:nvSpPr>
        <p:spPr>
          <a:xfrm>
            <a:off x="1524000" y="2773224"/>
            <a:ext cx="9144000" cy="1342929"/>
          </a:xfrm>
          <a:prstGeom prst="hexagon">
            <a:avLst/>
          </a:prstGeom>
          <a:ln w="3175">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anchor="ctr" anchorCtr="0">
            <a:normAutofit/>
          </a:bodyPr>
          <a:lstStyle>
            <a:lvl1pPr algn="ctr">
              <a:defRPr sz="6000">
                <a:latin typeface="Bodoni MT Condensed" panose="02070606080606020203" pitchFamily="18" charset="0"/>
              </a:defRPr>
            </a:lvl1pPr>
          </a:lstStyle>
          <a:p>
            <a:r>
              <a:rPr lang="en-US" dirty="0"/>
              <a:t>Click to add Title</a:t>
            </a:r>
          </a:p>
        </p:txBody>
      </p:sp>
      <p:sp>
        <p:nvSpPr>
          <p:cNvPr id="3" name="Subtitle 2">
            <a:extLst>
              <a:ext uri="{FF2B5EF4-FFF2-40B4-BE49-F238E27FC236}">
                <a16:creationId xmlns:a16="http://schemas.microsoft.com/office/drawing/2014/main" id="{836F1EF5-BFCF-FD37-2631-01469C5E11F4}"/>
              </a:ext>
            </a:extLst>
          </p:cNvPr>
          <p:cNvSpPr>
            <a:spLocks noGrp="1"/>
          </p:cNvSpPr>
          <p:nvPr>
            <p:ph type="subTitle" idx="1" hasCustomPrompt="1"/>
          </p:nvPr>
        </p:nvSpPr>
        <p:spPr>
          <a:xfrm>
            <a:off x="1524000" y="4274390"/>
            <a:ext cx="9144000" cy="638269"/>
          </a:xfrm>
          <a:prstGeom prst="rect">
            <a:avLst/>
          </a:prstGeom>
        </p:spPr>
        <p:txBody>
          <a:bodyPr anchor="ctr" anchorCtr="0">
            <a:normAutofit/>
          </a:bodyPr>
          <a:lstStyle>
            <a:lvl1pPr marL="0" indent="0" algn="ctr">
              <a:buNone/>
              <a:defRPr sz="2800">
                <a:latin typeface="+mj-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spTree>
    <p:extLst>
      <p:ext uri="{BB962C8B-B14F-4D97-AF65-F5344CB8AC3E}">
        <p14:creationId xmlns:p14="http://schemas.microsoft.com/office/powerpoint/2010/main" val="243976521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Slide with Title, Subtitle, and 2 Columns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2" name="Content Placeholder 2">
            <a:extLst>
              <a:ext uri="{FF2B5EF4-FFF2-40B4-BE49-F238E27FC236}">
                <a16:creationId xmlns:a16="http://schemas.microsoft.com/office/drawing/2014/main" id="{C0453CB4-FBC0-3C0C-E6B9-B2A3298CC3D5}"/>
              </a:ext>
            </a:extLst>
          </p:cNvPr>
          <p:cNvSpPr>
            <a:spLocks noGrp="1"/>
          </p:cNvSpPr>
          <p:nvPr>
            <p:ph sz="half" idx="1" hasCustomPrompt="1"/>
          </p:nvPr>
        </p:nvSpPr>
        <p:spPr>
          <a:xfrm>
            <a:off x="1299882" y="1963271"/>
            <a:ext cx="4719917" cy="4221122"/>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lvl="0"/>
            <a:r>
              <a:rPr lang="en-US" dirty="0"/>
              <a:t>Click to add Content</a:t>
            </a:r>
          </a:p>
        </p:txBody>
      </p:sp>
      <p:sp>
        <p:nvSpPr>
          <p:cNvPr id="6" name="Content Placeholder 3">
            <a:extLst>
              <a:ext uri="{FF2B5EF4-FFF2-40B4-BE49-F238E27FC236}">
                <a16:creationId xmlns:a16="http://schemas.microsoft.com/office/drawing/2014/main" id="{CCD04890-B101-827D-D94A-7614AA85176D}"/>
              </a:ext>
            </a:extLst>
          </p:cNvPr>
          <p:cNvSpPr>
            <a:spLocks noGrp="1"/>
          </p:cNvSpPr>
          <p:nvPr>
            <p:ph sz="half" idx="2" hasCustomPrompt="1"/>
          </p:nvPr>
        </p:nvSpPr>
        <p:spPr>
          <a:xfrm>
            <a:off x="6172200" y="1963271"/>
            <a:ext cx="4719917" cy="4221122"/>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marL="0" marR="0" lvl="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Content</a:t>
            </a:r>
          </a:p>
        </p:txBody>
      </p:sp>
      <p:sp>
        <p:nvSpPr>
          <p:cNvPr id="7" name="Subtitle 2">
            <a:extLst>
              <a:ext uri="{FF2B5EF4-FFF2-40B4-BE49-F238E27FC236}">
                <a16:creationId xmlns:a16="http://schemas.microsoft.com/office/drawing/2014/main" id="{289F1825-8D58-D35D-1768-038D61F9F04B}"/>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pic>
        <p:nvPicPr>
          <p:cNvPr id="3" name="Picture 8">
            <a:extLst>
              <a:ext uri="{FF2B5EF4-FFF2-40B4-BE49-F238E27FC236}">
                <a16:creationId xmlns:a16="http://schemas.microsoft.com/office/drawing/2014/main" id="{D1F65EDA-44A7-BB64-5D92-202B1B327153}"/>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2744648" y="1015227"/>
            <a:ext cx="6702704" cy="414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1621134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Slide with Title, Subtitle, and 2 Columns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2" name="Content Placeholder 2">
            <a:extLst>
              <a:ext uri="{FF2B5EF4-FFF2-40B4-BE49-F238E27FC236}">
                <a16:creationId xmlns:a16="http://schemas.microsoft.com/office/drawing/2014/main" id="{C0453CB4-FBC0-3C0C-E6B9-B2A3298CC3D5}"/>
              </a:ext>
            </a:extLst>
          </p:cNvPr>
          <p:cNvSpPr>
            <a:spLocks noGrp="1"/>
          </p:cNvSpPr>
          <p:nvPr>
            <p:ph sz="half" idx="1" hasCustomPrompt="1"/>
          </p:nvPr>
        </p:nvSpPr>
        <p:spPr>
          <a:xfrm>
            <a:off x="1299882" y="1963271"/>
            <a:ext cx="4719917" cy="4221122"/>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lvl="0"/>
            <a:r>
              <a:rPr lang="en-US" dirty="0"/>
              <a:t>Click to add Content</a:t>
            </a:r>
          </a:p>
        </p:txBody>
      </p:sp>
      <p:sp>
        <p:nvSpPr>
          <p:cNvPr id="6" name="Content Placeholder 3">
            <a:extLst>
              <a:ext uri="{FF2B5EF4-FFF2-40B4-BE49-F238E27FC236}">
                <a16:creationId xmlns:a16="http://schemas.microsoft.com/office/drawing/2014/main" id="{CCD04890-B101-827D-D94A-7614AA85176D}"/>
              </a:ext>
            </a:extLst>
          </p:cNvPr>
          <p:cNvSpPr>
            <a:spLocks noGrp="1"/>
          </p:cNvSpPr>
          <p:nvPr>
            <p:ph sz="half" idx="2" hasCustomPrompt="1"/>
          </p:nvPr>
        </p:nvSpPr>
        <p:spPr>
          <a:xfrm>
            <a:off x="6172200" y="1963271"/>
            <a:ext cx="4719917" cy="4221122"/>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marL="0" marR="0" lvl="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Content</a:t>
            </a:r>
          </a:p>
        </p:txBody>
      </p:sp>
      <p:sp>
        <p:nvSpPr>
          <p:cNvPr id="7" name="Subtitle 2">
            <a:extLst>
              <a:ext uri="{FF2B5EF4-FFF2-40B4-BE49-F238E27FC236}">
                <a16:creationId xmlns:a16="http://schemas.microsoft.com/office/drawing/2014/main" id="{289F1825-8D58-D35D-1768-038D61F9F04B}"/>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pic>
        <p:nvPicPr>
          <p:cNvPr id="3" name="Picture 9">
            <a:extLst>
              <a:ext uri="{FF2B5EF4-FFF2-40B4-BE49-F238E27FC236}">
                <a16:creationId xmlns:a16="http://schemas.microsoft.com/office/drawing/2014/main" id="{6AA69F2A-D3D9-A53D-011F-E7688467CD27}"/>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340999" y="934103"/>
            <a:ext cx="5843587" cy="409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12912392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lide with 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643E3-DB9E-97B0-F87B-E2182C0AD6FC}"/>
              </a:ext>
            </a:extLst>
          </p:cNvPr>
          <p:cNvSpPr>
            <a:spLocks noGrp="1"/>
          </p:cNvSpPr>
          <p:nvPr>
            <p:ph idx="1" hasCustomPrompt="1"/>
          </p:nvPr>
        </p:nvSpPr>
        <p:spPr>
          <a:xfrm>
            <a:off x="1506071" y="1577789"/>
            <a:ext cx="9233648" cy="4599176"/>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lvl="0"/>
            <a:r>
              <a:rPr lang="en-US" dirty="0"/>
              <a:t>Click to add Content</a:t>
            </a:r>
          </a:p>
        </p:txBody>
      </p:sp>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pic>
        <p:nvPicPr>
          <p:cNvPr id="6" name="Picture 9">
            <a:extLst>
              <a:ext uri="{FF2B5EF4-FFF2-40B4-BE49-F238E27FC236}">
                <a16:creationId xmlns:a16="http://schemas.microsoft.com/office/drawing/2014/main" id="{75695864-5875-F581-14C3-2CEDA39212FC}"/>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340999" y="934103"/>
            <a:ext cx="5843587" cy="409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41054274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lide with 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643E3-DB9E-97B0-F87B-E2182C0AD6FC}"/>
              </a:ext>
            </a:extLst>
          </p:cNvPr>
          <p:cNvSpPr>
            <a:spLocks noGrp="1"/>
          </p:cNvSpPr>
          <p:nvPr>
            <p:ph idx="1" hasCustomPrompt="1"/>
          </p:nvPr>
        </p:nvSpPr>
        <p:spPr>
          <a:xfrm>
            <a:off x="1506071" y="1577789"/>
            <a:ext cx="9233648" cy="4599176"/>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lvl="0"/>
            <a:r>
              <a:rPr lang="en-US" dirty="0"/>
              <a:t>Click to add Content</a:t>
            </a:r>
          </a:p>
        </p:txBody>
      </p:sp>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pic>
        <p:nvPicPr>
          <p:cNvPr id="6" name="Picture 8">
            <a:extLst>
              <a:ext uri="{FF2B5EF4-FFF2-40B4-BE49-F238E27FC236}">
                <a16:creationId xmlns:a16="http://schemas.microsoft.com/office/drawing/2014/main" id="{1F788CEE-CD9B-BC0D-3B81-47D0AFEE483C}"/>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2744648" y="1015227"/>
            <a:ext cx="6702704" cy="414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7" name="Picture 8">
            <a:extLst>
              <a:ext uri="{FF2B5EF4-FFF2-40B4-BE49-F238E27FC236}">
                <a16:creationId xmlns:a16="http://schemas.microsoft.com/office/drawing/2014/main" id="{4B6A9350-655A-5519-D1B5-D5E6798B186F}"/>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rot="10800000">
            <a:off x="2744648" y="6018663"/>
            <a:ext cx="6702704" cy="414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40469576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lide with Title, Subtitle, and Content, End Lin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643E3-DB9E-97B0-F87B-E2182C0AD6FC}"/>
              </a:ext>
            </a:extLst>
          </p:cNvPr>
          <p:cNvSpPr>
            <a:spLocks noGrp="1"/>
          </p:cNvSpPr>
          <p:nvPr>
            <p:ph idx="1" hasCustomPrompt="1"/>
          </p:nvPr>
        </p:nvSpPr>
        <p:spPr>
          <a:xfrm>
            <a:off x="2383032" y="1955299"/>
            <a:ext cx="7425936" cy="4230629"/>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lvl="0"/>
            <a:r>
              <a:rPr lang="en-US" dirty="0"/>
              <a:t>Click to add Content</a:t>
            </a:r>
          </a:p>
        </p:txBody>
      </p:sp>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15" name="Subtitle 2">
            <a:extLst>
              <a:ext uri="{FF2B5EF4-FFF2-40B4-BE49-F238E27FC236}">
                <a16:creationId xmlns:a16="http://schemas.microsoft.com/office/drawing/2014/main" id="{FD8A0052-C0DE-79DA-8C59-6C8A01BBB9D7}"/>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sp>
        <p:nvSpPr>
          <p:cNvPr id="6" name="Cloud 5">
            <a:extLst>
              <a:ext uri="{FF2B5EF4-FFF2-40B4-BE49-F238E27FC236}">
                <a16:creationId xmlns:a16="http://schemas.microsoft.com/office/drawing/2014/main" id="{C38A9D1C-44E5-FCF7-CDE8-5EE8131B35F6}"/>
              </a:ext>
              <a:ext uri="{C183D7F6-B498-43B3-948B-1728B52AA6E4}">
                <adec:decorative xmlns:adec="http://schemas.microsoft.com/office/drawing/2017/decorative" val="1"/>
              </a:ext>
            </a:extLst>
          </p:cNvPr>
          <p:cNvSpPr/>
          <p:nvPr userDrawn="1"/>
        </p:nvSpPr>
        <p:spPr>
          <a:xfrm>
            <a:off x="2383032" y="1091636"/>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loud 6">
            <a:extLst>
              <a:ext uri="{FF2B5EF4-FFF2-40B4-BE49-F238E27FC236}">
                <a16:creationId xmlns:a16="http://schemas.microsoft.com/office/drawing/2014/main" id="{618F3AFD-08EE-3CD2-F810-C21E716846B4}"/>
              </a:ext>
              <a:ext uri="{C183D7F6-B498-43B3-948B-1728B52AA6E4}">
                <adec:decorative xmlns:adec="http://schemas.microsoft.com/office/drawing/2017/decorative" val="1"/>
              </a:ext>
            </a:extLst>
          </p:cNvPr>
          <p:cNvSpPr/>
          <p:nvPr userDrawn="1"/>
        </p:nvSpPr>
        <p:spPr>
          <a:xfrm>
            <a:off x="2383032" y="6260115"/>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82851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lide with Title, Subtitle, and Content, End Lin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643E3-DB9E-97B0-F87B-E2182C0AD6FC}"/>
              </a:ext>
            </a:extLst>
          </p:cNvPr>
          <p:cNvSpPr>
            <a:spLocks noGrp="1"/>
          </p:cNvSpPr>
          <p:nvPr>
            <p:ph idx="1" hasCustomPrompt="1"/>
          </p:nvPr>
        </p:nvSpPr>
        <p:spPr>
          <a:xfrm>
            <a:off x="2383032" y="1935126"/>
            <a:ext cx="7425936" cy="4250803"/>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lvl="0"/>
            <a:r>
              <a:rPr lang="en-US" dirty="0"/>
              <a:t>Click to add Content</a:t>
            </a:r>
          </a:p>
        </p:txBody>
      </p:sp>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15" name="Subtitle 2">
            <a:extLst>
              <a:ext uri="{FF2B5EF4-FFF2-40B4-BE49-F238E27FC236}">
                <a16:creationId xmlns:a16="http://schemas.microsoft.com/office/drawing/2014/main" id="{FD8A0052-C0DE-79DA-8C59-6C8A01BBB9D7}"/>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pic>
        <p:nvPicPr>
          <p:cNvPr id="2" name="Picture 8">
            <a:extLst>
              <a:ext uri="{FF2B5EF4-FFF2-40B4-BE49-F238E27FC236}">
                <a16:creationId xmlns:a16="http://schemas.microsoft.com/office/drawing/2014/main" id="{E90398C3-502E-98D1-CF60-E623D1CD6A55}"/>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2744648" y="1015227"/>
            <a:ext cx="6702704" cy="414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5" name="Picture 8">
            <a:extLst>
              <a:ext uri="{FF2B5EF4-FFF2-40B4-BE49-F238E27FC236}">
                <a16:creationId xmlns:a16="http://schemas.microsoft.com/office/drawing/2014/main" id="{33D6D145-8971-11E4-55B5-BFCDFB9A439A}"/>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rot="10800000">
            <a:off x="2744648" y="6018663"/>
            <a:ext cx="6702704" cy="414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23910373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41583A9-3C77-F0BB-C57B-5B73CDFC93A0}"/>
              </a:ext>
            </a:extLst>
          </p:cNvPr>
          <p:cNvSpPr>
            <a:spLocks noGrp="1"/>
          </p:cNvSpPr>
          <p:nvPr>
            <p:ph type="body" idx="1" hasCustomPrompt="1"/>
          </p:nvPr>
        </p:nvSpPr>
        <p:spPr>
          <a:xfrm>
            <a:off x="1237129" y="1483938"/>
            <a:ext cx="4760447" cy="823912"/>
          </a:xfrm>
          <a:prstGeom prst="rect">
            <a:avLst/>
          </a:prstGeom>
        </p:spPr>
        <p:txBody>
          <a:bodyPr anchor="b">
            <a:normAutofit/>
          </a:bodyPr>
          <a:lstStyle>
            <a:lvl1pPr marL="0" indent="0">
              <a:buNone/>
              <a:defRPr sz="20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add Content title</a:t>
            </a:r>
          </a:p>
        </p:txBody>
      </p:sp>
      <p:sp>
        <p:nvSpPr>
          <p:cNvPr id="4" name="Content Placeholder 3">
            <a:extLst>
              <a:ext uri="{FF2B5EF4-FFF2-40B4-BE49-F238E27FC236}">
                <a16:creationId xmlns:a16="http://schemas.microsoft.com/office/drawing/2014/main" id="{1F7D45B2-336E-445D-550E-1452E1739594}"/>
              </a:ext>
            </a:extLst>
          </p:cNvPr>
          <p:cNvSpPr>
            <a:spLocks noGrp="1"/>
          </p:cNvSpPr>
          <p:nvPr>
            <p:ph sz="half" idx="2"/>
          </p:nvPr>
        </p:nvSpPr>
        <p:spPr>
          <a:xfrm>
            <a:off x="1237129" y="2505075"/>
            <a:ext cx="4760447" cy="368458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E327CF80-74D9-2B71-7662-2794C04711E2}"/>
              </a:ext>
            </a:extLst>
          </p:cNvPr>
          <p:cNvSpPr>
            <a:spLocks noGrp="1"/>
          </p:cNvSpPr>
          <p:nvPr>
            <p:ph type="body" sz="quarter" idx="3" hasCustomPrompt="1"/>
          </p:nvPr>
        </p:nvSpPr>
        <p:spPr>
          <a:xfrm>
            <a:off x="6172202" y="1483938"/>
            <a:ext cx="4782669" cy="823912"/>
          </a:xfrm>
          <a:prstGeom prst="rect">
            <a:avLst/>
          </a:prstGeom>
        </p:spPr>
        <p:txBody>
          <a:bodyPr anchor="b"/>
          <a:lstStyle>
            <a:lvl1pPr marL="0" indent="0">
              <a:buNone/>
              <a:defRPr sz="20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add Content title</a:t>
            </a:r>
          </a:p>
        </p:txBody>
      </p:sp>
      <p:sp>
        <p:nvSpPr>
          <p:cNvPr id="6" name="Content Placeholder 5">
            <a:extLst>
              <a:ext uri="{FF2B5EF4-FFF2-40B4-BE49-F238E27FC236}">
                <a16:creationId xmlns:a16="http://schemas.microsoft.com/office/drawing/2014/main" id="{4BFAFC99-E0B6-1086-8FD0-54BE60A75601}"/>
              </a:ext>
            </a:extLst>
          </p:cNvPr>
          <p:cNvSpPr>
            <a:spLocks noGrp="1"/>
          </p:cNvSpPr>
          <p:nvPr>
            <p:ph sz="quarter" idx="4"/>
          </p:nvPr>
        </p:nvSpPr>
        <p:spPr>
          <a:xfrm>
            <a:off x="6172202" y="2505075"/>
            <a:ext cx="4782669" cy="368458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a:extLst>
              <a:ext uri="{FF2B5EF4-FFF2-40B4-BE49-F238E27FC236}">
                <a16:creationId xmlns:a16="http://schemas.microsoft.com/office/drawing/2014/main" id="{01C6B72A-840D-5D69-ED71-52525DF0CA6A}"/>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8" name="Title 13">
            <a:extLst>
              <a:ext uri="{FF2B5EF4-FFF2-40B4-BE49-F238E27FC236}">
                <a16:creationId xmlns:a16="http://schemas.microsoft.com/office/drawing/2014/main" id="{73E570B2-0D00-4241-DAA4-0675CFE43657}"/>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9" name="Cloud 8">
            <a:extLst>
              <a:ext uri="{FF2B5EF4-FFF2-40B4-BE49-F238E27FC236}">
                <a16:creationId xmlns:a16="http://schemas.microsoft.com/office/drawing/2014/main" id="{AC7961C3-F7D1-2BCE-273C-424E4B7D79AC}"/>
              </a:ext>
              <a:ext uri="{C183D7F6-B498-43B3-948B-1728B52AA6E4}">
                <adec:decorative xmlns:adec="http://schemas.microsoft.com/office/drawing/2017/decorative" val="1"/>
              </a:ext>
            </a:extLst>
          </p:cNvPr>
          <p:cNvSpPr/>
          <p:nvPr userDrawn="1"/>
        </p:nvSpPr>
        <p:spPr>
          <a:xfrm>
            <a:off x="2383032" y="1091636"/>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loud 9">
            <a:extLst>
              <a:ext uri="{FF2B5EF4-FFF2-40B4-BE49-F238E27FC236}">
                <a16:creationId xmlns:a16="http://schemas.microsoft.com/office/drawing/2014/main" id="{82F5122C-03A0-E780-6675-EE9F68BA012E}"/>
              </a:ext>
              <a:ext uri="{C183D7F6-B498-43B3-948B-1728B52AA6E4}">
                <adec:decorative xmlns:adec="http://schemas.microsoft.com/office/drawing/2017/decorative" val="1"/>
              </a:ext>
            </a:extLst>
          </p:cNvPr>
          <p:cNvSpPr/>
          <p:nvPr userDrawn="1"/>
        </p:nvSpPr>
        <p:spPr>
          <a:xfrm>
            <a:off x="2383032" y="6260115"/>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66277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EC4383BE-68FE-6ABA-917B-D5F878B6E520}"/>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5" name="Title 13">
            <a:extLst>
              <a:ext uri="{FF2B5EF4-FFF2-40B4-BE49-F238E27FC236}">
                <a16:creationId xmlns:a16="http://schemas.microsoft.com/office/drawing/2014/main" id="{2CB15931-76A7-CEA9-5B9C-92163F0F097C}"/>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6" name="Cloud 5">
            <a:extLst>
              <a:ext uri="{FF2B5EF4-FFF2-40B4-BE49-F238E27FC236}">
                <a16:creationId xmlns:a16="http://schemas.microsoft.com/office/drawing/2014/main" id="{898264A8-A5D7-63A0-5BB6-10A933239DCB}"/>
              </a:ext>
              <a:ext uri="{C183D7F6-B498-43B3-948B-1728B52AA6E4}">
                <adec:decorative xmlns:adec="http://schemas.microsoft.com/office/drawing/2017/decorative" val="1"/>
              </a:ext>
            </a:extLst>
          </p:cNvPr>
          <p:cNvSpPr/>
          <p:nvPr userDrawn="1"/>
        </p:nvSpPr>
        <p:spPr>
          <a:xfrm>
            <a:off x="2383032" y="1091636"/>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9681359"/>
      </p:ext>
    </p:extLst>
  </p:cSld>
  <p:clrMapOvr>
    <a:masterClrMapping/>
  </p:clrMapOvr>
  <p:transition spd="med">
    <p:fade thruBlk="1"/>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9216AEB4-6618-FB8D-F184-F326106D7EFD}"/>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Tree>
    <p:extLst>
      <p:ext uri="{BB962C8B-B14F-4D97-AF65-F5344CB8AC3E}">
        <p14:creationId xmlns:p14="http://schemas.microsoft.com/office/powerpoint/2010/main" val="23531448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11" name="Text Placeholder 18"/>
          <p:cNvSpPr>
            <a:spLocks noGrp="1"/>
          </p:cNvSpPr>
          <p:nvPr>
            <p:ph type="body" sz="quarter" idx="13" hasCustomPrompt="1"/>
          </p:nvPr>
        </p:nvSpPr>
        <p:spPr>
          <a:xfrm>
            <a:off x="1007435" y="2260001"/>
            <a:ext cx="3168352" cy="3569266"/>
          </a:xfrm>
          <a:prstGeom prst="rect">
            <a:avLst/>
          </a:prstGeom>
        </p:spPr>
        <p:txBody>
          <a:bodyPr vert="horz" anchor="t" anchorCtr="0">
            <a:normAutofit/>
          </a:bodyPr>
          <a:lstStyle>
            <a:lvl1pPr marL="0" indent="0" algn="l">
              <a:lnSpc>
                <a:spcPct val="100000"/>
              </a:lnSpc>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2" name="Text Placeholder 18"/>
          <p:cNvSpPr>
            <a:spLocks noGrp="1"/>
          </p:cNvSpPr>
          <p:nvPr>
            <p:ph type="body" sz="quarter" idx="14" hasCustomPrompt="1"/>
          </p:nvPr>
        </p:nvSpPr>
        <p:spPr>
          <a:xfrm>
            <a:off x="1007435"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13" name="Text Placeholder 18"/>
          <p:cNvSpPr>
            <a:spLocks noGrp="1"/>
          </p:cNvSpPr>
          <p:nvPr>
            <p:ph type="body" sz="quarter" idx="15" hasCustomPrompt="1"/>
          </p:nvPr>
        </p:nvSpPr>
        <p:spPr>
          <a:xfrm>
            <a:off x="4367808" y="2260001"/>
            <a:ext cx="3168352" cy="3569266"/>
          </a:xfrm>
          <a:prstGeom prst="rect">
            <a:avLst/>
          </a:prstGeom>
        </p:spPr>
        <p:txBody>
          <a:bodyPr vert="horz" anchor="t" anchorCtr="0">
            <a:normAutofit/>
          </a:bodyPr>
          <a:lstStyle>
            <a:lvl1pPr marL="0" indent="0" algn="l">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4" name="Text Placeholder 18"/>
          <p:cNvSpPr>
            <a:spLocks noGrp="1"/>
          </p:cNvSpPr>
          <p:nvPr>
            <p:ph type="body" sz="quarter" idx="16" hasCustomPrompt="1"/>
          </p:nvPr>
        </p:nvSpPr>
        <p:spPr>
          <a:xfrm>
            <a:off x="4367808"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15" name="Text Placeholder 18"/>
          <p:cNvSpPr>
            <a:spLocks noGrp="1"/>
          </p:cNvSpPr>
          <p:nvPr>
            <p:ph type="body" sz="quarter" idx="17" hasCustomPrompt="1"/>
          </p:nvPr>
        </p:nvSpPr>
        <p:spPr>
          <a:xfrm>
            <a:off x="7728181" y="2260001"/>
            <a:ext cx="3168352" cy="3569266"/>
          </a:xfrm>
          <a:prstGeom prst="rect">
            <a:avLst/>
          </a:prstGeom>
        </p:spPr>
        <p:txBody>
          <a:bodyPr vert="horz" anchor="t" anchorCtr="0">
            <a:normAutofit/>
          </a:bodyPr>
          <a:lstStyle>
            <a:lvl1pPr marL="0" indent="0" algn="l">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6" name="Text Placeholder 18"/>
          <p:cNvSpPr>
            <a:spLocks noGrp="1"/>
          </p:cNvSpPr>
          <p:nvPr>
            <p:ph type="body" sz="quarter" idx="18" hasCustomPrompt="1"/>
          </p:nvPr>
        </p:nvSpPr>
        <p:spPr>
          <a:xfrm>
            <a:off x="7728181"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2" name="Slide Number Placeholder 5">
            <a:extLst>
              <a:ext uri="{FF2B5EF4-FFF2-40B4-BE49-F238E27FC236}">
                <a16:creationId xmlns:a16="http://schemas.microsoft.com/office/drawing/2014/main" id="{41C50120-5348-5AD3-E0A9-8B3E87737AC1}"/>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3" name="Title 13">
            <a:extLst>
              <a:ext uri="{FF2B5EF4-FFF2-40B4-BE49-F238E27FC236}">
                <a16:creationId xmlns:a16="http://schemas.microsoft.com/office/drawing/2014/main" id="{99C5D592-1D7D-B06A-B094-C27AB4FB39AD}"/>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4" name="Cloud 3">
            <a:extLst>
              <a:ext uri="{FF2B5EF4-FFF2-40B4-BE49-F238E27FC236}">
                <a16:creationId xmlns:a16="http://schemas.microsoft.com/office/drawing/2014/main" id="{B5F1FB73-D8D4-44BD-F72F-C48A67D6BA54}"/>
              </a:ext>
              <a:ext uri="{C183D7F6-B498-43B3-948B-1728B52AA6E4}">
                <adec:decorative xmlns:adec="http://schemas.microsoft.com/office/drawing/2017/decorative" val="1"/>
              </a:ext>
            </a:extLst>
          </p:cNvPr>
          <p:cNvSpPr/>
          <p:nvPr userDrawn="1"/>
        </p:nvSpPr>
        <p:spPr>
          <a:xfrm>
            <a:off x="2383032" y="1091636"/>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loud 5">
            <a:extLst>
              <a:ext uri="{FF2B5EF4-FFF2-40B4-BE49-F238E27FC236}">
                <a16:creationId xmlns:a16="http://schemas.microsoft.com/office/drawing/2014/main" id="{E8FF6D01-B8E6-7790-D81E-31DA50E406C6}"/>
              </a:ext>
              <a:ext uri="{C183D7F6-B498-43B3-948B-1728B52AA6E4}">
                <adec:decorative xmlns:adec="http://schemas.microsoft.com/office/drawing/2017/decorative" val="1"/>
              </a:ext>
            </a:extLst>
          </p:cNvPr>
          <p:cNvSpPr/>
          <p:nvPr userDrawn="1"/>
        </p:nvSpPr>
        <p:spPr>
          <a:xfrm>
            <a:off x="2383032" y="6260115"/>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5637636"/>
      </p:ext>
    </p:extLst>
  </p:cSld>
  <p:clrMapOvr>
    <a:masterClrMapping/>
  </p:clrMapOvr>
  <p:transition spd="med">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D0FD2E-B1E2-E213-6D16-D43227366FE8}"/>
              </a:ext>
            </a:extLst>
          </p:cNvPr>
          <p:cNvPicPr>
            <a:picLocks noGrp="1" noRot="1" noChangeAspect="1" noMove="1" noResize="1" noEditPoints="1" noAdjustHandles="1" noChangeArrowheads="1" noChangeShapeType="1" noCrop="1"/>
          </p:cNvPicPr>
          <p:nvPr userDrawn="1"/>
        </p:nvPicPr>
        <p:blipFill>
          <a:blip r:embed="rId2">
            <a:duotone>
              <a:schemeClr val="accent3">
                <a:shade val="45000"/>
                <a:satMod val="135000"/>
              </a:schemeClr>
              <a:prstClr val="white"/>
            </a:duotone>
            <a:alphaModFix amt="42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34" name="Group 33">
            <a:extLst>
              <a:ext uri="{FF2B5EF4-FFF2-40B4-BE49-F238E27FC236}">
                <a16:creationId xmlns:a16="http://schemas.microsoft.com/office/drawing/2014/main" id="{091D27E2-098E-6C10-4ADA-F31047F6C42D}"/>
              </a:ext>
            </a:extLst>
          </p:cNvPr>
          <p:cNvGrpSpPr>
            <a:grpSpLocks noGrp="1" noUngrp="1" noRot="1" noMove="1" noResize="1"/>
          </p:cNvGrpSpPr>
          <p:nvPr userDrawn="1"/>
        </p:nvGrpSpPr>
        <p:grpSpPr>
          <a:xfrm>
            <a:off x="-10629" y="2108380"/>
            <a:ext cx="12234518" cy="2156952"/>
            <a:chOff x="-10629" y="2108380"/>
            <a:chExt cx="12234518" cy="2156952"/>
          </a:xfrm>
        </p:grpSpPr>
        <p:sp>
          <p:nvSpPr>
            <p:cNvPr id="33" name="Flowchart: Process 32">
              <a:extLst>
                <a:ext uri="{FF2B5EF4-FFF2-40B4-BE49-F238E27FC236}">
                  <a16:creationId xmlns:a16="http://schemas.microsoft.com/office/drawing/2014/main" id="{60C990E2-E375-EF1E-3AA6-8884068CCEE7}"/>
                </a:ext>
              </a:extLst>
            </p:cNvPr>
            <p:cNvSpPr>
              <a:spLocks noGrp="1" noRot="1" noMove="1" noResize="1" noEditPoints="1" noAdjustHandles="1" noChangeArrowheads="1" noChangeShapeType="1"/>
            </p:cNvSpPr>
            <p:nvPr userDrawn="1"/>
          </p:nvSpPr>
          <p:spPr>
            <a:xfrm>
              <a:off x="-8" y="2108380"/>
              <a:ext cx="12202981" cy="215695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9 w 10000"/>
                <a:gd name="connsiteY0" fmla="*/ 1631 h 10000"/>
                <a:gd name="connsiteX1" fmla="*/ 10000 w 10000"/>
                <a:gd name="connsiteY1" fmla="*/ 0 h 10000"/>
                <a:gd name="connsiteX2" fmla="*/ 10000 w 10000"/>
                <a:gd name="connsiteY2" fmla="*/ 10000 h 10000"/>
                <a:gd name="connsiteX3" fmla="*/ 0 w 10000"/>
                <a:gd name="connsiteY3" fmla="*/ 10000 h 10000"/>
                <a:gd name="connsiteX4" fmla="*/ 9 w 10000"/>
                <a:gd name="connsiteY4" fmla="*/ 1631 h 10000"/>
                <a:gd name="connsiteX0" fmla="*/ 9 w 10009"/>
                <a:gd name="connsiteY0" fmla="*/ 1631 h 10000"/>
                <a:gd name="connsiteX1" fmla="*/ 10000 w 10009"/>
                <a:gd name="connsiteY1" fmla="*/ 0 h 10000"/>
                <a:gd name="connsiteX2" fmla="*/ 10009 w 10009"/>
                <a:gd name="connsiteY2" fmla="*/ 8927 h 10000"/>
                <a:gd name="connsiteX3" fmla="*/ 0 w 10009"/>
                <a:gd name="connsiteY3" fmla="*/ 10000 h 10000"/>
                <a:gd name="connsiteX4" fmla="*/ 9 w 10009"/>
                <a:gd name="connsiteY4" fmla="*/ 1631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9" y="1631"/>
                  </a:moveTo>
                  <a:lnTo>
                    <a:pt x="10000" y="0"/>
                  </a:lnTo>
                  <a:cubicBezTo>
                    <a:pt x="10003" y="2976"/>
                    <a:pt x="10006" y="5951"/>
                    <a:pt x="10009" y="8927"/>
                  </a:cubicBezTo>
                  <a:lnTo>
                    <a:pt x="0" y="10000"/>
                  </a:lnTo>
                  <a:cubicBezTo>
                    <a:pt x="3" y="7210"/>
                    <a:pt x="6" y="4421"/>
                    <a:pt x="9" y="1631"/>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ouble Wave 30">
              <a:extLst>
                <a:ext uri="{FF2B5EF4-FFF2-40B4-BE49-F238E27FC236}">
                  <a16:creationId xmlns:a16="http://schemas.microsoft.com/office/drawing/2014/main" id="{9EE2B5B4-A72B-3824-F4AA-CC55EBAD58B7}"/>
                </a:ext>
              </a:extLst>
            </p:cNvPr>
            <p:cNvSpPr>
              <a:spLocks noGrp="1" noRot="1" noMove="1" noResize="1" noEditPoints="1" noAdjustHandles="1" noChangeArrowheads="1" noChangeShapeType="1"/>
            </p:cNvSpPr>
            <p:nvPr userDrawn="1"/>
          </p:nvSpPr>
          <p:spPr>
            <a:xfrm>
              <a:off x="-8" y="2108381"/>
              <a:ext cx="12223897" cy="2156951"/>
            </a:xfrm>
            <a:custGeom>
              <a:avLst/>
              <a:gdLst>
                <a:gd name="connsiteX0" fmla="*/ 0 w 12192000"/>
                <a:gd name="connsiteY0" fmla="*/ 121716 h 1947452"/>
                <a:gd name="connsiteX1" fmla="*/ 6096000 w 12192000"/>
                <a:gd name="connsiteY1" fmla="*/ 121716 h 1947452"/>
                <a:gd name="connsiteX2" fmla="*/ 12192000 w 12192000"/>
                <a:gd name="connsiteY2" fmla="*/ 121716 h 1947452"/>
                <a:gd name="connsiteX3" fmla="*/ 12192000 w 12192000"/>
                <a:gd name="connsiteY3" fmla="*/ 1825736 h 1947452"/>
                <a:gd name="connsiteX4" fmla="*/ 6096000 w 12192000"/>
                <a:gd name="connsiteY4" fmla="*/ 1825736 h 1947452"/>
                <a:gd name="connsiteX5" fmla="*/ 0 w 12192000"/>
                <a:gd name="connsiteY5" fmla="*/ 1825736 h 1947452"/>
                <a:gd name="connsiteX6" fmla="*/ 0 w 12192000"/>
                <a:gd name="connsiteY6" fmla="*/ 121716 h 1947452"/>
                <a:gd name="connsiteX0" fmla="*/ 0 w 12192000"/>
                <a:gd name="connsiteY0" fmla="*/ 149150 h 2140411"/>
                <a:gd name="connsiteX1" fmla="*/ 6096000 w 12192000"/>
                <a:gd name="connsiteY1" fmla="*/ 319271 h 2140411"/>
                <a:gd name="connsiteX2" fmla="*/ 12192000 w 12192000"/>
                <a:gd name="connsiteY2" fmla="*/ 319271 h 2140411"/>
                <a:gd name="connsiteX3" fmla="*/ 12192000 w 12192000"/>
                <a:gd name="connsiteY3" fmla="*/ 2023291 h 2140411"/>
                <a:gd name="connsiteX4" fmla="*/ 6096000 w 12192000"/>
                <a:gd name="connsiteY4" fmla="*/ 2023291 h 2140411"/>
                <a:gd name="connsiteX5" fmla="*/ 0 w 12192000"/>
                <a:gd name="connsiteY5" fmla="*/ 2023291 h 2140411"/>
                <a:gd name="connsiteX6" fmla="*/ 0 w 12192000"/>
                <a:gd name="connsiteY6" fmla="*/ 149150 h 2140411"/>
                <a:gd name="connsiteX0" fmla="*/ 0 w 12192000"/>
                <a:gd name="connsiteY0" fmla="*/ 149150 h 2197315"/>
                <a:gd name="connsiteX1" fmla="*/ 6096000 w 12192000"/>
                <a:gd name="connsiteY1" fmla="*/ 319271 h 2197315"/>
                <a:gd name="connsiteX2" fmla="*/ 12192000 w 12192000"/>
                <a:gd name="connsiteY2" fmla="*/ 319271 h 2197315"/>
                <a:gd name="connsiteX3" fmla="*/ 12192000 w 12192000"/>
                <a:gd name="connsiteY3" fmla="*/ 2087086 h 2197315"/>
                <a:gd name="connsiteX4" fmla="*/ 6096000 w 12192000"/>
                <a:gd name="connsiteY4" fmla="*/ 2023291 h 2197315"/>
                <a:gd name="connsiteX5" fmla="*/ 0 w 12192000"/>
                <a:gd name="connsiteY5" fmla="*/ 2023291 h 2197315"/>
                <a:gd name="connsiteX6" fmla="*/ 0 w 12192000"/>
                <a:gd name="connsiteY6" fmla="*/ 149150 h 2197315"/>
                <a:gd name="connsiteX0" fmla="*/ 0 w 12192000"/>
                <a:gd name="connsiteY0" fmla="*/ 149150 h 2187524"/>
                <a:gd name="connsiteX1" fmla="*/ 6096000 w 12192000"/>
                <a:gd name="connsiteY1" fmla="*/ 319271 h 2187524"/>
                <a:gd name="connsiteX2" fmla="*/ 12192000 w 12192000"/>
                <a:gd name="connsiteY2" fmla="*/ 319271 h 2187524"/>
                <a:gd name="connsiteX3" fmla="*/ 12192000 w 12192000"/>
                <a:gd name="connsiteY3" fmla="*/ 2087086 h 2187524"/>
                <a:gd name="connsiteX4" fmla="*/ 6117265 w 12192000"/>
                <a:gd name="connsiteY4" fmla="*/ 1916966 h 2187524"/>
                <a:gd name="connsiteX5" fmla="*/ 0 w 12192000"/>
                <a:gd name="connsiteY5" fmla="*/ 2023291 h 2187524"/>
                <a:gd name="connsiteX6" fmla="*/ 0 w 12192000"/>
                <a:gd name="connsiteY6" fmla="*/ 149150 h 2187524"/>
                <a:gd name="connsiteX0" fmla="*/ 0 w 12192000"/>
                <a:gd name="connsiteY0" fmla="*/ 121400 h 2159774"/>
                <a:gd name="connsiteX1" fmla="*/ 6096000 w 12192000"/>
                <a:gd name="connsiteY1" fmla="*/ 482908 h 2159774"/>
                <a:gd name="connsiteX2" fmla="*/ 12192000 w 12192000"/>
                <a:gd name="connsiteY2" fmla="*/ 291521 h 2159774"/>
                <a:gd name="connsiteX3" fmla="*/ 12192000 w 12192000"/>
                <a:gd name="connsiteY3" fmla="*/ 2059336 h 2159774"/>
                <a:gd name="connsiteX4" fmla="*/ 6117265 w 12192000"/>
                <a:gd name="connsiteY4" fmla="*/ 1889216 h 2159774"/>
                <a:gd name="connsiteX5" fmla="*/ 0 w 12192000"/>
                <a:gd name="connsiteY5" fmla="*/ 1995541 h 2159774"/>
                <a:gd name="connsiteX6" fmla="*/ 0 w 12192000"/>
                <a:gd name="connsiteY6" fmla="*/ 121400 h 2159774"/>
                <a:gd name="connsiteX0" fmla="*/ 0 w 12202632"/>
                <a:gd name="connsiteY0" fmla="*/ 118577 h 2156951"/>
                <a:gd name="connsiteX1" fmla="*/ 6096000 w 12202632"/>
                <a:gd name="connsiteY1" fmla="*/ 480085 h 2156951"/>
                <a:gd name="connsiteX2" fmla="*/ 12202632 w 12202632"/>
                <a:gd name="connsiteY2" fmla="*/ 129210 h 2156951"/>
                <a:gd name="connsiteX3" fmla="*/ 12192000 w 12202632"/>
                <a:gd name="connsiteY3" fmla="*/ 2056513 h 2156951"/>
                <a:gd name="connsiteX4" fmla="*/ 6117265 w 12202632"/>
                <a:gd name="connsiteY4" fmla="*/ 1886393 h 2156951"/>
                <a:gd name="connsiteX5" fmla="*/ 0 w 12202632"/>
                <a:gd name="connsiteY5" fmla="*/ 1992718 h 2156951"/>
                <a:gd name="connsiteX6" fmla="*/ 0 w 12202632"/>
                <a:gd name="connsiteY6" fmla="*/ 118577 h 2156951"/>
                <a:gd name="connsiteX0" fmla="*/ 0 w 12223897"/>
                <a:gd name="connsiteY0" fmla="*/ 118577 h 2156951"/>
                <a:gd name="connsiteX1" fmla="*/ 6096000 w 12223897"/>
                <a:gd name="connsiteY1" fmla="*/ 480085 h 2156951"/>
                <a:gd name="connsiteX2" fmla="*/ 12202632 w 12223897"/>
                <a:gd name="connsiteY2" fmla="*/ 129210 h 2156951"/>
                <a:gd name="connsiteX3" fmla="*/ 12223897 w 12223897"/>
                <a:gd name="connsiteY3" fmla="*/ 2056513 h 2156951"/>
                <a:gd name="connsiteX4" fmla="*/ 6117265 w 12223897"/>
                <a:gd name="connsiteY4" fmla="*/ 1886393 h 2156951"/>
                <a:gd name="connsiteX5" fmla="*/ 0 w 12223897"/>
                <a:gd name="connsiteY5" fmla="*/ 1992718 h 2156951"/>
                <a:gd name="connsiteX6" fmla="*/ 0 w 12223897"/>
                <a:gd name="connsiteY6" fmla="*/ 118577 h 2156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23897" h="2156951">
                  <a:moveTo>
                    <a:pt x="0" y="118577"/>
                  </a:moveTo>
                  <a:cubicBezTo>
                    <a:pt x="2032000" y="-287142"/>
                    <a:pt x="4062228" y="478313"/>
                    <a:pt x="6096000" y="480085"/>
                  </a:cubicBezTo>
                  <a:cubicBezTo>
                    <a:pt x="8129772" y="481857"/>
                    <a:pt x="10170632" y="534929"/>
                    <a:pt x="12202632" y="129210"/>
                  </a:cubicBezTo>
                  <a:lnTo>
                    <a:pt x="12223897" y="2056513"/>
                  </a:lnTo>
                  <a:cubicBezTo>
                    <a:pt x="10191897" y="2462232"/>
                    <a:pt x="8149265" y="1480674"/>
                    <a:pt x="6117265" y="1886393"/>
                  </a:cubicBezTo>
                  <a:cubicBezTo>
                    <a:pt x="4085265" y="2292112"/>
                    <a:pt x="2032000" y="1586999"/>
                    <a:pt x="0" y="1992718"/>
                  </a:cubicBezTo>
                  <a:lnTo>
                    <a:pt x="0" y="118577"/>
                  </a:lnTo>
                  <a:close/>
                </a:path>
              </a:pathLst>
            </a:custGeom>
            <a:solidFill>
              <a:srgbClr val="91AF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ouble Wave 29">
              <a:extLst>
                <a:ext uri="{FF2B5EF4-FFF2-40B4-BE49-F238E27FC236}">
                  <a16:creationId xmlns:a16="http://schemas.microsoft.com/office/drawing/2014/main" id="{182EBF4D-34C2-B75A-E3B5-371B85868E14}"/>
                </a:ext>
              </a:extLst>
            </p:cNvPr>
            <p:cNvSpPr>
              <a:spLocks noGrp="1" noRot="1" noMove="1" noResize="1" noEditPoints="1" noAdjustHandles="1" noChangeArrowheads="1" noChangeShapeType="1"/>
            </p:cNvSpPr>
            <p:nvPr userDrawn="1"/>
          </p:nvSpPr>
          <p:spPr>
            <a:xfrm>
              <a:off x="-10629" y="2466306"/>
              <a:ext cx="12234518" cy="1575155"/>
            </a:xfrm>
            <a:prstGeom prst="doubleWav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ubtitle 2">
            <a:extLst>
              <a:ext uri="{FF2B5EF4-FFF2-40B4-BE49-F238E27FC236}">
                <a16:creationId xmlns:a16="http://schemas.microsoft.com/office/drawing/2014/main" id="{836F1EF5-BFCF-FD37-2631-01469C5E11F4}"/>
              </a:ext>
            </a:extLst>
          </p:cNvPr>
          <p:cNvSpPr>
            <a:spLocks noGrp="1"/>
          </p:cNvSpPr>
          <p:nvPr>
            <p:ph type="subTitle" idx="1" hasCustomPrompt="1"/>
          </p:nvPr>
        </p:nvSpPr>
        <p:spPr>
          <a:xfrm>
            <a:off x="1524000" y="4190769"/>
            <a:ext cx="9144000" cy="638269"/>
          </a:xfrm>
          <a:prstGeom prst="rect">
            <a:avLst/>
          </a:prstGeom>
          <a:noFill/>
        </p:spPr>
        <p:txBody>
          <a:bodyPr anchor="ctr" anchorCtr="0">
            <a:normAutofit/>
          </a:bodyPr>
          <a:lstStyle>
            <a:lvl1pPr marL="0" indent="0" algn="ctr">
              <a:buNone/>
              <a:defRPr sz="2800">
                <a:latin typeface="+mj-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sp>
        <p:nvSpPr>
          <p:cNvPr id="15" name="Title 1">
            <a:extLst>
              <a:ext uri="{FF2B5EF4-FFF2-40B4-BE49-F238E27FC236}">
                <a16:creationId xmlns:a16="http://schemas.microsoft.com/office/drawing/2014/main" id="{C8826F3A-B36A-966C-0502-BAB2D6B01D13}"/>
              </a:ext>
            </a:extLst>
          </p:cNvPr>
          <p:cNvSpPr>
            <a:spLocks noGrp="1"/>
          </p:cNvSpPr>
          <p:nvPr>
            <p:ph type="ctrTitle" hasCustomPrompt="1"/>
          </p:nvPr>
        </p:nvSpPr>
        <p:spPr>
          <a:xfrm>
            <a:off x="461914" y="2729171"/>
            <a:ext cx="11302738" cy="1150071"/>
          </a:xfrm>
          <a:prstGeom prst="rect">
            <a:avLst/>
          </a:prstGeom>
          <a:noFill/>
          <a:ln w="3175">
            <a:noFill/>
          </a:ln>
          <a:effectLst>
            <a:softEdge rad="266700"/>
          </a:effectLst>
        </p:spPr>
        <p:style>
          <a:lnRef idx="2">
            <a:schemeClr val="accent6"/>
          </a:lnRef>
          <a:fillRef idx="1">
            <a:schemeClr val="lt1"/>
          </a:fillRef>
          <a:effectRef idx="0">
            <a:schemeClr val="accent6"/>
          </a:effectRef>
          <a:fontRef idx="minor">
            <a:schemeClr val="dk1"/>
          </a:fontRef>
        </p:style>
        <p:txBody>
          <a:bodyPr anchor="ctr" anchorCtr="0">
            <a:normAutofit/>
          </a:bodyPr>
          <a:lstStyle>
            <a:lvl1pPr algn="ctr">
              <a:defRPr sz="6000">
                <a:latin typeface="Bodoni MT Condensed" panose="02070606080606020203" pitchFamily="18" charset="0"/>
              </a:defRPr>
            </a:lvl1pPr>
          </a:lstStyle>
          <a:p>
            <a:r>
              <a:rPr lang="en-US" dirty="0"/>
              <a:t>Click to add Title</a:t>
            </a:r>
          </a:p>
        </p:txBody>
      </p:sp>
    </p:spTree>
    <p:extLst>
      <p:ext uri="{BB962C8B-B14F-4D97-AF65-F5344CB8AC3E}">
        <p14:creationId xmlns:p14="http://schemas.microsoft.com/office/powerpoint/2010/main" val="3085306793"/>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hree columns">
    <p:spTree>
      <p:nvGrpSpPr>
        <p:cNvPr id="1" name=""/>
        <p:cNvGrpSpPr/>
        <p:nvPr/>
      </p:nvGrpSpPr>
      <p:grpSpPr>
        <a:xfrm>
          <a:off x="0" y="0"/>
          <a:ext cx="0" cy="0"/>
          <a:chOff x="0" y="0"/>
          <a:chExt cx="0" cy="0"/>
        </a:xfrm>
      </p:grpSpPr>
      <p:sp>
        <p:nvSpPr>
          <p:cNvPr id="11" name="Text Placeholder 18"/>
          <p:cNvSpPr>
            <a:spLocks noGrp="1"/>
          </p:cNvSpPr>
          <p:nvPr>
            <p:ph type="body" sz="quarter" idx="13" hasCustomPrompt="1"/>
          </p:nvPr>
        </p:nvSpPr>
        <p:spPr>
          <a:xfrm>
            <a:off x="1007435" y="2260001"/>
            <a:ext cx="3168352" cy="3569266"/>
          </a:xfrm>
          <a:prstGeom prst="rect">
            <a:avLst/>
          </a:prstGeom>
        </p:spPr>
        <p:txBody>
          <a:bodyPr vert="horz" anchor="t" anchorCtr="0">
            <a:normAutofit/>
          </a:bodyPr>
          <a:lstStyle>
            <a:lvl1pPr marL="0" indent="0" algn="l">
              <a:lnSpc>
                <a:spcPct val="100000"/>
              </a:lnSpc>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2" name="Text Placeholder 18"/>
          <p:cNvSpPr>
            <a:spLocks noGrp="1"/>
          </p:cNvSpPr>
          <p:nvPr>
            <p:ph type="body" sz="quarter" idx="14" hasCustomPrompt="1"/>
          </p:nvPr>
        </p:nvSpPr>
        <p:spPr>
          <a:xfrm>
            <a:off x="1007435"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13" name="Text Placeholder 18"/>
          <p:cNvSpPr>
            <a:spLocks noGrp="1"/>
          </p:cNvSpPr>
          <p:nvPr>
            <p:ph type="body" sz="quarter" idx="15" hasCustomPrompt="1"/>
          </p:nvPr>
        </p:nvSpPr>
        <p:spPr>
          <a:xfrm>
            <a:off x="4367808" y="2260001"/>
            <a:ext cx="3168352" cy="3569266"/>
          </a:xfrm>
          <a:prstGeom prst="rect">
            <a:avLst/>
          </a:prstGeom>
        </p:spPr>
        <p:txBody>
          <a:bodyPr vert="horz" anchor="t" anchorCtr="0">
            <a:normAutofit/>
          </a:bodyPr>
          <a:lstStyle>
            <a:lvl1pPr marL="0" indent="0" algn="l">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4" name="Text Placeholder 18"/>
          <p:cNvSpPr>
            <a:spLocks noGrp="1"/>
          </p:cNvSpPr>
          <p:nvPr>
            <p:ph type="body" sz="quarter" idx="16" hasCustomPrompt="1"/>
          </p:nvPr>
        </p:nvSpPr>
        <p:spPr>
          <a:xfrm>
            <a:off x="4367808"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15" name="Text Placeholder 18"/>
          <p:cNvSpPr>
            <a:spLocks noGrp="1"/>
          </p:cNvSpPr>
          <p:nvPr>
            <p:ph type="body" sz="quarter" idx="17" hasCustomPrompt="1"/>
          </p:nvPr>
        </p:nvSpPr>
        <p:spPr>
          <a:xfrm>
            <a:off x="7728181" y="2260001"/>
            <a:ext cx="3168352" cy="3569266"/>
          </a:xfrm>
          <a:prstGeom prst="rect">
            <a:avLst/>
          </a:prstGeom>
        </p:spPr>
        <p:txBody>
          <a:bodyPr vert="horz" anchor="t" anchorCtr="0">
            <a:normAutofit/>
          </a:bodyPr>
          <a:lstStyle>
            <a:lvl1pPr marL="0" indent="0" algn="l">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6" name="Text Placeholder 18"/>
          <p:cNvSpPr>
            <a:spLocks noGrp="1"/>
          </p:cNvSpPr>
          <p:nvPr>
            <p:ph type="body" sz="quarter" idx="18" hasCustomPrompt="1"/>
          </p:nvPr>
        </p:nvSpPr>
        <p:spPr>
          <a:xfrm>
            <a:off x="7728181"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2" name="Slide Number Placeholder 5">
            <a:extLst>
              <a:ext uri="{FF2B5EF4-FFF2-40B4-BE49-F238E27FC236}">
                <a16:creationId xmlns:a16="http://schemas.microsoft.com/office/drawing/2014/main" id="{41C50120-5348-5AD3-E0A9-8B3E87737AC1}"/>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3" name="Title 13">
            <a:extLst>
              <a:ext uri="{FF2B5EF4-FFF2-40B4-BE49-F238E27FC236}">
                <a16:creationId xmlns:a16="http://schemas.microsoft.com/office/drawing/2014/main" id="{99C5D592-1D7D-B06A-B094-C27AB4FB39AD}"/>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pic>
        <p:nvPicPr>
          <p:cNvPr id="5" name="Picture 9">
            <a:extLst>
              <a:ext uri="{FF2B5EF4-FFF2-40B4-BE49-F238E27FC236}">
                <a16:creationId xmlns:a16="http://schemas.microsoft.com/office/drawing/2014/main" id="{7920CFAF-428B-4E07-ECF0-52E353C7C8D3}"/>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340999" y="934103"/>
            <a:ext cx="5843587" cy="409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2415803295"/>
      </p:ext>
    </p:extLst>
  </p:cSld>
  <p:clrMapOvr>
    <a:masterClrMapping/>
  </p:clrMapOvr>
  <p:transition spd="med">
    <p:fade thruBlk="1"/>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hree columns">
    <p:spTree>
      <p:nvGrpSpPr>
        <p:cNvPr id="1" name=""/>
        <p:cNvGrpSpPr/>
        <p:nvPr/>
      </p:nvGrpSpPr>
      <p:grpSpPr>
        <a:xfrm>
          <a:off x="0" y="0"/>
          <a:ext cx="0" cy="0"/>
          <a:chOff x="0" y="0"/>
          <a:chExt cx="0" cy="0"/>
        </a:xfrm>
      </p:grpSpPr>
      <p:sp>
        <p:nvSpPr>
          <p:cNvPr id="11" name="Text Placeholder 18"/>
          <p:cNvSpPr>
            <a:spLocks noGrp="1"/>
          </p:cNvSpPr>
          <p:nvPr>
            <p:ph type="body" sz="quarter" idx="13" hasCustomPrompt="1"/>
          </p:nvPr>
        </p:nvSpPr>
        <p:spPr>
          <a:xfrm>
            <a:off x="1007435" y="2260001"/>
            <a:ext cx="3168352" cy="3569266"/>
          </a:xfrm>
          <a:prstGeom prst="rect">
            <a:avLst/>
          </a:prstGeom>
        </p:spPr>
        <p:txBody>
          <a:bodyPr vert="horz" anchor="t" anchorCtr="0">
            <a:normAutofit/>
          </a:bodyPr>
          <a:lstStyle>
            <a:lvl1pPr marL="0" indent="0" algn="l">
              <a:lnSpc>
                <a:spcPct val="100000"/>
              </a:lnSpc>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2" name="Text Placeholder 18"/>
          <p:cNvSpPr>
            <a:spLocks noGrp="1"/>
          </p:cNvSpPr>
          <p:nvPr>
            <p:ph type="body" sz="quarter" idx="14" hasCustomPrompt="1"/>
          </p:nvPr>
        </p:nvSpPr>
        <p:spPr>
          <a:xfrm>
            <a:off x="1007435"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13" name="Text Placeholder 18"/>
          <p:cNvSpPr>
            <a:spLocks noGrp="1"/>
          </p:cNvSpPr>
          <p:nvPr>
            <p:ph type="body" sz="quarter" idx="15" hasCustomPrompt="1"/>
          </p:nvPr>
        </p:nvSpPr>
        <p:spPr>
          <a:xfrm>
            <a:off x="4367808" y="2260001"/>
            <a:ext cx="3168352" cy="3569266"/>
          </a:xfrm>
          <a:prstGeom prst="rect">
            <a:avLst/>
          </a:prstGeom>
        </p:spPr>
        <p:txBody>
          <a:bodyPr vert="horz" anchor="t" anchorCtr="0">
            <a:normAutofit/>
          </a:bodyPr>
          <a:lstStyle>
            <a:lvl1pPr marL="0" indent="0" algn="l">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4" name="Text Placeholder 18"/>
          <p:cNvSpPr>
            <a:spLocks noGrp="1"/>
          </p:cNvSpPr>
          <p:nvPr>
            <p:ph type="body" sz="quarter" idx="16" hasCustomPrompt="1"/>
          </p:nvPr>
        </p:nvSpPr>
        <p:spPr>
          <a:xfrm>
            <a:off x="4367808"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15" name="Text Placeholder 18"/>
          <p:cNvSpPr>
            <a:spLocks noGrp="1"/>
          </p:cNvSpPr>
          <p:nvPr>
            <p:ph type="body" sz="quarter" idx="17" hasCustomPrompt="1"/>
          </p:nvPr>
        </p:nvSpPr>
        <p:spPr>
          <a:xfrm>
            <a:off x="7728181" y="2260001"/>
            <a:ext cx="3168352" cy="3569266"/>
          </a:xfrm>
          <a:prstGeom prst="rect">
            <a:avLst/>
          </a:prstGeom>
        </p:spPr>
        <p:txBody>
          <a:bodyPr vert="horz" anchor="t" anchorCtr="0">
            <a:normAutofit/>
          </a:bodyPr>
          <a:lstStyle>
            <a:lvl1pPr marL="0" indent="0" algn="l">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6" name="Text Placeholder 18"/>
          <p:cNvSpPr>
            <a:spLocks noGrp="1"/>
          </p:cNvSpPr>
          <p:nvPr>
            <p:ph type="body" sz="quarter" idx="18" hasCustomPrompt="1"/>
          </p:nvPr>
        </p:nvSpPr>
        <p:spPr>
          <a:xfrm>
            <a:off x="7728181"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2" name="Slide Number Placeholder 5">
            <a:extLst>
              <a:ext uri="{FF2B5EF4-FFF2-40B4-BE49-F238E27FC236}">
                <a16:creationId xmlns:a16="http://schemas.microsoft.com/office/drawing/2014/main" id="{41C50120-5348-5AD3-E0A9-8B3E87737AC1}"/>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dirty="0">
              <a:solidFill>
                <a:schemeClr val="bg1">
                  <a:lumMod val="65000"/>
                </a:schemeClr>
              </a:solidFill>
            </a:endParaRPr>
          </a:p>
        </p:txBody>
      </p:sp>
      <p:sp>
        <p:nvSpPr>
          <p:cNvPr id="3" name="Title 13">
            <a:extLst>
              <a:ext uri="{FF2B5EF4-FFF2-40B4-BE49-F238E27FC236}">
                <a16:creationId xmlns:a16="http://schemas.microsoft.com/office/drawing/2014/main" id="{99C5D592-1D7D-B06A-B094-C27AB4FB39AD}"/>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pic>
        <p:nvPicPr>
          <p:cNvPr id="5" name="Picture 8">
            <a:extLst>
              <a:ext uri="{FF2B5EF4-FFF2-40B4-BE49-F238E27FC236}">
                <a16:creationId xmlns:a16="http://schemas.microsoft.com/office/drawing/2014/main" id="{743D1055-EB90-6161-AC91-1F59D80200E9}"/>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2744648" y="1015227"/>
            <a:ext cx="6702704" cy="414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7" name="Picture 8">
            <a:extLst>
              <a:ext uri="{FF2B5EF4-FFF2-40B4-BE49-F238E27FC236}">
                <a16:creationId xmlns:a16="http://schemas.microsoft.com/office/drawing/2014/main" id="{4E14E4FA-9A46-C3CD-C1B5-383908023F3C}"/>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rot="10800000">
            <a:off x="2744648" y="6018663"/>
            <a:ext cx="6702704" cy="414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2184271356"/>
      </p:ext>
    </p:extLst>
  </p:cSld>
  <p:clrMapOvr>
    <a:masterClrMapping/>
  </p:clrMapOvr>
  <p:transition spd="med">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36F1EF5-BFCF-FD37-2631-01469C5E11F4}"/>
              </a:ext>
            </a:extLst>
          </p:cNvPr>
          <p:cNvSpPr>
            <a:spLocks noGrp="1"/>
          </p:cNvSpPr>
          <p:nvPr>
            <p:ph type="subTitle" idx="1" hasCustomPrompt="1"/>
          </p:nvPr>
        </p:nvSpPr>
        <p:spPr>
          <a:xfrm>
            <a:off x="1524000" y="3978113"/>
            <a:ext cx="9144000" cy="638269"/>
          </a:xfrm>
          <a:prstGeom prst="rect">
            <a:avLst/>
          </a:prstGeom>
          <a:noFill/>
        </p:spPr>
        <p:txBody>
          <a:bodyPr anchor="ctr" anchorCtr="0">
            <a:normAutofit/>
          </a:bodyPr>
          <a:lstStyle>
            <a:lvl1pPr marL="0" indent="0" algn="ctr">
              <a:buNone/>
              <a:defRPr sz="2800">
                <a:latin typeface="+mj-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sp>
        <p:nvSpPr>
          <p:cNvPr id="15" name="Title 1">
            <a:extLst>
              <a:ext uri="{FF2B5EF4-FFF2-40B4-BE49-F238E27FC236}">
                <a16:creationId xmlns:a16="http://schemas.microsoft.com/office/drawing/2014/main" id="{C8826F3A-B36A-966C-0502-BAB2D6B01D13}"/>
              </a:ext>
            </a:extLst>
          </p:cNvPr>
          <p:cNvSpPr>
            <a:spLocks noGrp="1"/>
          </p:cNvSpPr>
          <p:nvPr>
            <p:ph type="ctrTitle" hasCustomPrompt="1"/>
          </p:nvPr>
        </p:nvSpPr>
        <p:spPr>
          <a:xfrm>
            <a:off x="461914" y="2686639"/>
            <a:ext cx="11302738" cy="1150071"/>
          </a:xfrm>
          <a:prstGeom prst="rect">
            <a:avLst/>
          </a:prstGeom>
          <a:noFill/>
          <a:ln w="3175">
            <a:noFill/>
          </a:ln>
          <a:effectLst>
            <a:softEdge rad="266700"/>
          </a:effectLst>
        </p:spPr>
        <p:style>
          <a:lnRef idx="2">
            <a:schemeClr val="accent6"/>
          </a:lnRef>
          <a:fillRef idx="1">
            <a:schemeClr val="lt1"/>
          </a:fillRef>
          <a:effectRef idx="0">
            <a:schemeClr val="accent6"/>
          </a:effectRef>
          <a:fontRef idx="minor">
            <a:schemeClr val="dk1"/>
          </a:fontRef>
        </p:style>
        <p:txBody>
          <a:bodyPr anchor="ctr" anchorCtr="0">
            <a:normAutofit/>
          </a:bodyPr>
          <a:lstStyle>
            <a:lvl1pPr algn="ctr">
              <a:defRPr sz="6000">
                <a:latin typeface="Bodoni MT Condensed" panose="02070606080606020203" pitchFamily="18" charset="0"/>
              </a:defRPr>
            </a:lvl1pPr>
          </a:lstStyle>
          <a:p>
            <a:r>
              <a:rPr lang="en-US" dirty="0"/>
              <a:t>Click to add Title</a:t>
            </a:r>
          </a:p>
        </p:txBody>
      </p:sp>
      <p:grpSp>
        <p:nvGrpSpPr>
          <p:cNvPr id="19" name="Group 18">
            <a:extLst>
              <a:ext uri="{FF2B5EF4-FFF2-40B4-BE49-F238E27FC236}">
                <a16:creationId xmlns:a16="http://schemas.microsoft.com/office/drawing/2014/main" id="{67BBD1B8-5195-7565-B5DC-92EC5EBE0004}"/>
              </a:ext>
            </a:extLst>
          </p:cNvPr>
          <p:cNvGrpSpPr>
            <a:grpSpLocks/>
          </p:cNvGrpSpPr>
          <p:nvPr userDrawn="1"/>
        </p:nvGrpSpPr>
        <p:grpSpPr>
          <a:xfrm>
            <a:off x="8399282" y="-50505"/>
            <a:ext cx="3792718" cy="6927358"/>
            <a:chOff x="7362319" y="-13055"/>
            <a:chExt cx="4839108" cy="6889908"/>
          </a:xfrm>
        </p:grpSpPr>
        <p:sp>
          <p:nvSpPr>
            <p:cNvPr id="5" name="Flowchart: Process 4">
              <a:extLst>
                <a:ext uri="{FF2B5EF4-FFF2-40B4-BE49-F238E27FC236}">
                  <a16:creationId xmlns:a16="http://schemas.microsoft.com/office/drawing/2014/main" id="{B8A6453A-3998-CCAC-FBBC-6D6EA8F64D02}"/>
                </a:ext>
              </a:extLst>
            </p:cNvPr>
            <p:cNvSpPr>
              <a:spLocks/>
            </p:cNvSpPr>
            <p:nvPr userDrawn="1"/>
          </p:nvSpPr>
          <p:spPr>
            <a:xfrm>
              <a:off x="7522774" y="0"/>
              <a:ext cx="4669225" cy="6858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6762 w 10000"/>
                <a:gd name="connsiteY3" fmla="*/ 10000 h 10000"/>
                <a:gd name="connsiteX4" fmla="*/ 0 w 10000"/>
                <a:gd name="connsiteY4" fmla="*/ 0 h 10000"/>
                <a:gd name="connsiteX0" fmla="*/ 0 w 11510"/>
                <a:gd name="connsiteY0" fmla="*/ 0 h 10000"/>
                <a:gd name="connsiteX1" fmla="*/ 11510 w 11510"/>
                <a:gd name="connsiteY1" fmla="*/ 0 h 10000"/>
                <a:gd name="connsiteX2" fmla="*/ 11510 w 11510"/>
                <a:gd name="connsiteY2" fmla="*/ 10000 h 10000"/>
                <a:gd name="connsiteX3" fmla="*/ 8272 w 11510"/>
                <a:gd name="connsiteY3" fmla="*/ 10000 h 10000"/>
                <a:gd name="connsiteX4" fmla="*/ 0 w 11510"/>
                <a:gd name="connsiteY4" fmla="*/ 0 h 10000"/>
                <a:gd name="connsiteX0" fmla="*/ 0 w 11510"/>
                <a:gd name="connsiteY0" fmla="*/ 0 h 10000"/>
                <a:gd name="connsiteX1" fmla="*/ 11510 w 11510"/>
                <a:gd name="connsiteY1" fmla="*/ 0 h 10000"/>
                <a:gd name="connsiteX2" fmla="*/ 11510 w 11510"/>
                <a:gd name="connsiteY2" fmla="*/ 10000 h 10000"/>
                <a:gd name="connsiteX3" fmla="*/ 9922 w 11510"/>
                <a:gd name="connsiteY3" fmla="*/ 9986 h 10000"/>
                <a:gd name="connsiteX4" fmla="*/ 0 w 1151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10" h="10000">
                  <a:moveTo>
                    <a:pt x="0" y="0"/>
                  </a:moveTo>
                  <a:lnTo>
                    <a:pt x="11510" y="0"/>
                  </a:lnTo>
                  <a:lnTo>
                    <a:pt x="11510" y="10000"/>
                  </a:lnTo>
                  <a:lnTo>
                    <a:pt x="9922" y="9986"/>
                  </a:lnTo>
                  <a:lnTo>
                    <a:pt x="0" y="0"/>
                  </a:lnTo>
                  <a:close/>
                </a:path>
              </a:pathLst>
            </a:custGeom>
            <a:solidFill>
              <a:srgbClr val="9BBF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C8743E2A-8C44-05F4-5B54-31222C8A3F0B}"/>
                </a:ext>
              </a:extLst>
            </p:cNvPr>
            <p:cNvSpPr>
              <a:spLocks/>
            </p:cNvSpPr>
            <p:nvPr userDrawn="1"/>
          </p:nvSpPr>
          <p:spPr>
            <a:xfrm>
              <a:off x="8842342" y="-2"/>
              <a:ext cx="3359085" cy="6867601"/>
            </a:xfrm>
            <a:custGeom>
              <a:avLst/>
              <a:gdLst>
                <a:gd name="connsiteX0" fmla="*/ 0 w 2821757"/>
                <a:gd name="connsiteY0" fmla="*/ 0 h 6318315"/>
                <a:gd name="connsiteX1" fmla="*/ 2821757 w 2821757"/>
                <a:gd name="connsiteY1" fmla="*/ 0 h 6318315"/>
                <a:gd name="connsiteX2" fmla="*/ 2821757 w 2821757"/>
                <a:gd name="connsiteY2" fmla="*/ 6318315 h 6318315"/>
                <a:gd name="connsiteX3" fmla="*/ 0 w 2821757"/>
                <a:gd name="connsiteY3" fmla="*/ 6318315 h 6318315"/>
                <a:gd name="connsiteX4" fmla="*/ 0 w 2821757"/>
                <a:gd name="connsiteY4" fmla="*/ 0 h 6318315"/>
                <a:gd name="connsiteX0" fmla="*/ 1498861 w 2821757"/>
                <a:gd name="connsiteY0" fmla="*/ 9426 h 6318315"/>
                <a:gd name="connsiteX1" fmla="*/ 2821757 w 2821757"/>
                <a:gd name="connsiteY1" fmla="*/ 0 h 6318315"/>
                <a:gd name="connsiteX2" fmla="*/ 2821757 w 2821757"/>
                <a:gd name="connsiteY2" fmla="*/ 6318315 h 6318315"/>
                <a:gd name="connsiteX3" fmla="*/ 0 w 2821757"/>
                <a:gd name="connsiteY3" fmla="*/ 6318315 h 6318315"/>
                <a:gd name="connsiteX4" fmla="*/ 1498861 w 2821757"/>
                <a:gd name="connsiteY4" fmla="*/ 9426 h 6318315"/>
                <a:gd name="connsiteX0" fmla="*/ 2026762 w 3349658"/>
                <a:gd name="connsiteY0" fmla="*/ 9426 h 6855643"/>
                <a:gd name="connsiteX1" fmla="*/ 3349658 w 3349658"/>
                <a:gd name="connsiteY1" fmla="*/ 0 h 6855643"/>
                <a:gd name="connsiteX2" fmla="*/ 3349658 w 3349658"/>
                <a:gd name="connsiteY2" fmla="*/ 6318315 h 6855643"/>
                <a:gd name="connsiteX3" fmla="*/ 0 w 3349658"/>
                <a:gd name="connsiteY3" fmla="*/ 6855643 h 6855643"/>
                <a:gd name="connsiteX4" fmla="*/ 2026762 w 3349658"/>
                <a:gd name="connsiteY4" fmla="*/ 9426 h 6855643"/>
                <a:gd name="connsiteX0" fmla="*/ 2026762 w 3359085"/>
                <a:gd name="connsiteY0" fmla="*/ 9426 h 6855643"/>
                <a:gd name="connsiteX1" fmla="*/ 3349658 w 3359085"/>
                <a:gd name="connsiteY1" fmla="*/ 0 h 6855643"/>
                <a:gd name="connsiteX2" fmla="*/ 3359085 w 3359085"/>
                <a:gd name="connsiteY2" fmla="*/ 6855643 h 6855643"/>
                <a:gd name="connsiteX3" fmla="*/ 0 w 3359085"/>
                <a:gd name="connsiteY3" fmla="*/ 6855643 h 6855643"/>
                <a:gd name="connsiteX4" fmla="*/ 2026762 w 3359085"/>
                <a:gd name="connsiteY4" fmla="*/ 9426 h 6855643"/>
                <a:gd name="connsiteX0" fmla="*/ 2469822 w 3359085"/>
                <a:gd name="connsiteY0" fmla="*/ 0 h 6855644"/>
                <a:gd name="connsiteX1" fmla="*/ 3349658 w 3359085"/>
                <a:gd name="connsiteY1" fmla="*/ 1 h 6855644"/>
                <a:gd name="connsiteX2" fmla="*/ 3359085 w 3359085"/>
                <a:gd name="connsiteY2" fmla="*/ 6855644 h 6855644"/>
                <a:gd name="connsiteX3" fmla="*/ 0 w 3359085"/>
                <a:gd name="connsiteY3" fmla="*/ 6855644 h 6855644"/>
                <a:gd name="connsiteX4" fmla="*/ 2469822 w 3359085"/>
                <a:gd name="connsiteY4" fmla="*/ 0 h 6855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9085" h="6855644">
                  <a:moveTo>
                    <a:pt x="2469822" y="0"/>
                  </a:moveTo>
                  <a:lnTo>
                    <a:pt x="3349658" y="1"/>
                  </a:lnTo>
                  <a:cubicBezTo>
                    <a:pt x="3352800" y="2285215"/>
                    <a:pt x="3355943" y="4570430"/>
                    <a:pt x="3359085" y="6855644"/>
                  </a:cubicBezTo>
                  <a:lnTo>
                    <a:pt x="0" y="6855644"/>
                  </a:lnTo>
                  <a:lnTo>
                    <a:pt x="2469822" y="0"/>
                  </a:lnTo>
                  <a:close/>
                </a:path>
              </a:pathLst>
            </a:custGeom>
            <a:solidFill>
              <a:srgbClr val="315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Process 16">
              <a:extLst>
                <a:ext uri="{FF2B5EF4-FFF2-40B4-BE49-F238E27FC236}">
                  <a16:creationId xmlns:a16="http://schemas.microsoft.com/office/drawing/2014/main" id="{F7F2B536-9B00-3249-35DB-D52E98E26C07}"/>
                </a:ext>
              </a:extLst>
            </p:cNvPr>
            <p:cNvSpPr>
              <a:spLocks/>
            </p:cNvSpPr>
            <p:nvPr userDrawn="1"/>
          </p:nvSpPr>
          <p:spPr>
            <a:xfrm>
              <a:off x="7362319" y="0"/>
              <a:ext cx="4807684" cy="686760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86441"/>
                <a:gd name="connsiteY0" fmla="*/ 0 h 10000"/>
                <a:gd name="connsiteX1" fmla="*/ 10000 w 86441"/>
                <a:gd name="connsiteY1" fmla="*/ 0 h 10000"/>
                <a:gd name="connsiteX2" fmla="*/ 86441 w 86441"/>
                <a:gd name="connsiteY2" fmla="*/ 10000 h 10000"/>
                <a:gd name="connsiteX3" fmla="*/ 0 w 86441"/>
                <a:gd name="connsiteY3" fmla="*/ 10000 h 10000"/>
                <a:gd name="connsiteX4" fmla="*/ 0 w 86441"/>
                <a:gd name="connsiteY4" fmla="*/ 0 h 10000"/>
                <a:gd name="connsiteX0" fmla="*/ 0 w 86441"/>
                <a:gd name="connsiteY0" fmla="*/ 0 h 10014"/>
                <a:gd name="connsiteX1" fmla="*/ 10000 w 86441"/>
                <a:gd name="connsiteY1" fmla="*/ 0 h 10014"/>
                <a:gd name="connsiteX2" fmla="*/ 86441 w 86441"/>
                <a:gd name="connsiteY2" fmla="*/ 10000 h 10014"/>
                <a:gd name="connsiteX3" fmla="*/ 76780 w 86441"/>
                <a:gd name="connsiteY3" fmla="*/ 10014 h 10014"/>
                <a:gd name="connsiteX4" fmla="*/ 0 w 86441"/>
                <a:gd name="connsiteY4" fmla="*/ 0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41" h="10014">
                  <a:moveTo>
                    <a:pt x="0" y="0"/>
                  </a:moveTo>
                  <a:lnTo>
                    <a:pt x="10000" y="0"/>
                  </a:lnTo>
                  <a:lnTo>
                    <a:pt x="86441" y="10000"/>
                  </a:lnTo>
                  <a:lnTo>
                    <a:pt x="76780" y="10014"/>
                  </a:lnTo>
                  <a:lnTo>
                    <a:pt x="0" y="0"/>
                  </a:lnTo>
                  <a:close/>
                </a:path>
              </a:pathLst>
            </a:custGeom>
            <a:solidFill>
              <a:srgbClr val="4A89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
              <a:extLst>
                <a:ext uri="{FF2B5EF4-FFF2-40B4-BE49-F238E27FC236}">
                  <a16:creationId xmlns:a16="http://schemas.microsoft.com/office/drawing/2014/main" id="{C3528849-BBB6-575D-7AD3-53FA7634E505}"/>
                </a:ext>
              </a:extLst>
            </p:cNvPr>
            <p:cNvSpPr>
              <a:spLocks/>
            </p:cNvSpPr>
            <p:nvPr userDrawn="1"/>
          </p:nvSpPr>
          <p:spPr>
            <a:xfrm>
              <a:off x="9286735" y="-13055"/>
              <a:ext cx="2914689" cy="6889908"/>
            </a:xfrm>
            <a:custGeom>
              <a:avLst/>
              <a:gdLst>
                <a:gd name="connsiteX0" fmla="*/ 0 w 2821757"/>
                <a:gd name="connsiteY0" fmla="*/ 0 h 6318315"/>
                <a:gd name="connsiteX1" fmla="*/ 2821757 w 2821757"/>
                <a:gd name="connsiteY1" fmla="*/ 0 h 6318315"/>
                <a:gd name="connsiteX2" fmla="*/ 2821757 w 2821757"/>
                <a:gd name="connsiteY2" fmla="*/ 6318315 h 6318315"/>
                <a:gd name="connsiteX3" fmla="*/ 0 w 2821757"/>
                <a:gd name="connsiteY3" fmla="*/ 6318315 h 6318315"/>
                <a:gd name="connsiteX4" fmla="*/ 0 w 2821757"/>
                <a:gd name="connsiteY4" fmla="*/ 0 h 6318315"/>
                <a:gd name="connsiteX0" fmla="*/ 1498861 w 2821757"/>
                <a:gd name="connsiteY0" fmla="*/ 9426 h 6318315"/>
                <a:gd name="connsiteX1" fmla="*/ 2821757 w 2821757"/>
                <a:gd name="connsiteY1" fmla="*/ 0 h 6318315"/>
                <a:gd name="connsiteX2" fmla="*/ 2821757 w 2821757"/>
                <a:gd name="connsiteY2" fmla="*/ 6318315 h 6318315"/>
                <a:gd name="connsiteX3" fmla="*/ 0 w 2821757"/>
                <a:gd name="connsiteY3" fmla="*/ 6318315 h 6318315"/>
                <a:gd name="connsiteX4" fmla="*/ 1498861 w 2821757"/>
                <a:gd name="connsiteY4" fmla="*/ 9426 h 6318315"/>
                <a:gd name="connsiteX0" fmla="*/ 2026762 w 3349658"/>
                <a:gd name="connsiteY0" fmla="*/ 9426 h 6855643"/>
                <a:gd name="connsiteX1" fmla="*/ 3349658 w 3349658"/>
                <a:gd name="connsiteY1" fmla="*/ 0 h 6855643"/>
                <a:gd name="connsiteX2" fmla="*/ 3349658 w 3349658"/>
                <a:gd name="connsiteY2" fmla="*/ 6318315 h 6855643"/>
                <a:gd name="connsiteX3" fmla="*/ 0 w 3349658"/>
                <a:gd name="connsiteY3" fmla="*/ 6855643 h 6855643"/>
                <a:gd name="connsiteX4" fmla="*/ 2026762 w 3349658"/>
                <a:gd name="connsiteY4" fmla="*/ 9426 h 6855643"/>
                <a:gd name="connsiteX0" fmla="*/ 2026762 w 3359085"/>
                <a:gd name="connsiteY0" fmla="*/ 9426 h 6855643"/>
                <a:gd name="connsiteX1" fmla="*/ 3349658 w 3359085"/>
                <a:gd name="connsiteY1" fmla="*/ 0 h 6855643"/>
                <a:gd name="connsiteX2" fmla="*/ 3359085 w 3359085"/>
                <a:gd name="connsiteY2" fmla="*/ 6855643 h 6855643"/>
                <a:gd name="connsiteX3" fmla="*/ 0 w 3359085"/>
                <a:gd name="connsiteY3" fmla="*/ 6855643 h 6855643"/>
                <a:gd name="connsiteX4" fmla="*/ 2026762 w 3359085"/>
                <a:gd name="connsiteY4" fmla="*/ 9426 h 6855643"/>
                <a:gd name="connsiteX0" fmla="*/ 2469822 w 3359085"/>
                <a:gd name="connsiteY0" fmla="*/ 0 h 6855644"/>
                <a:gd name="connsiteX1" fmla="*/ 3349658 w 3359085"/>
                <a:gd name="connsiteY1" fmla="*/ 1 h 6855644"/>
                <a:gd name="connsiteX2" fmla="*/ 3359085 w 3359085"/>
                <a:gd name="connsiteY2" fmla="*/ 6855644 h 6855644"/>
                <a:gd name="connsiteX3" fmla="*/ 0 w 3359085"/>
                <a:gd name="connsiteY3" fmla="*/ 6855644 h 6855644"/>
                <a:gd name="connsiteX4" fmla="*/ 2469822 w 3359085"/>
                <a:gd name="connsiteY4" fmla="*/ 0 h 6855644"/>
                <a:gd name="connsiteX0" fmla="*/ 2653832 w 3359085"/>
                <a:gd name="connsiteY0" fmla="*/ 0 h 6874465"/>
                <a:gd name="connsiteX1" fmla="*/ 3349658 w 3359085"/>
                <a:gd name="connsiteY1" fmla="*/ 18822 h 6874465"/>
                <a:gd name="connsiteX2" fmla="*/ 3359085 w 3359085"/>
                <a:gd name="connsiteY2" fmla="*/ 6874465 h 6874465"/>
                <a:gd name="connsiteX3" fmla="*/ 0 w 3359085"/>
                <a:gd name="connsiteY3" fmla="*/ 6874465 h 6874465"/>
                <a:gd name="connsiteX4" fmla="*/ 2653832 w 3359085"/>
                <a:gd name="connsiteY4" fmla="*/ 0 h 6874465"/>
                <a:gd name="connsiteX0" fmla="*/ 2794545 w 3499798"/>
                <a:gd name="connsiteY0" fmla="*/ 0 h 6893286"/>
                <a:gd name="connsiteX1" fmla="*/ 3490371 w 3499798"/>
                <a:gd name="connsiteY1" fmla="*/ 18822 h 6893286"/>
                <a:gd name="connsiteX2" fmla="*/ 3499798 w 3499798"/>
                <a:gd name="connsiteY2" fmla="*/ 6874465 h 6893286"/>
                <a:gd name="connsiteX3" fmla="*/ 0 w 3499798"/>
                <a:gd name="connsiteY3" fmla="*/ 6893286 h 6893286"/>
                <a:gd name="connsiteX4" fmla="*/ 2794545 w 3499798"/>
                <a:gd name="connsiteY4" fmla="*/ 0 h 6893286"/>
                <a:gd name="connsiteX0" fmla="*/ 2955543 w 3499798"/>
                <a:gd name="connsiteY0" fmla="*/ 9256 h 6874464"/>
                <a:gd name="connsiteX1" fmla="*/ 3490371 w 3499798"/>
                <a:gd name="connsiteY1" fmla="*/ 0 h 6874464"/>
                <a:gd name="connsiteX2" fmla="*/ 3499798 w 3499798"/>
                <a:gd name="connsiteY2" fmla="*/ 6855643 h 6874464"/>
                <a:gd name="connsiteX3" fmla="*/ 0 w 3499798"/>
                <a:gd name="connsiteY3" fmla="*/ 6874464 h 6874464"/>
                <a:gd name="connsiteX4" fmla="*/ 2955543 w 3499798"/>
                <a:gd name="connsiteY4" fmla="*/ 9256 h 6874464"/>
                <a:gd name="connsiteX0" fmla="*/ 3075025 w 3619280"/>
                <a:gd name="connsiteY0" fmla="*/ 9256 h 6855643"/>
                <a:gd name="connsiteX1" fmla="*/ 3609853 w 3619280"/>
                <a:gd name="connsiteY1" fmla="*/ 0 h 6855643"/>
                <a:gd name="connsiteX2" fmla="*/ 3619280 w 3619280"/>
                <a:gd name="connsiteY2" fmla="*/ 6855643 h 6855643"/>
                <a:gd name="connsiteX3" fmla="*/ 0 w 3619280"/>
                <a:gd name="connsiteY3" fmla="*/ 6846309 h 6855643"/>
                <a:gd name="connsiteX4" fmla="*/ 3075025 w 3619280"/>
                <a:gd name="connsiteY4" fmla="*/ 9256 h 6855643"/>
                <a:gd name="connsiteX0" fmla="*/ 3075025 w 3619280"/>
                <a:gd name="connsiteY0" fmla="*/ 28170 h 6874557"/>
                <a:gd name="connsiteX1" fmla="*/ 3609853 w 3619280"/>
                <a:gd name="connsiteY1" fmla="*/ 0 h 6874557"/>
                <a:gd name="connsiteX2" fmla="*/ 3619280 w 3619280"/>
                <a:gd name="connsiteY2" fmla="*/ 6874557 h 6874557"/>
                <a:gd name="connsiteX3" fmla="*/ 0 w 3619280"/>
                <a:gd name="connsiteY3" fmla="*/ 6865223 h 6874557"/>
                <a:gd name="connsiteX4" fmla="*/ 3075025 w 3619280"/>
                <a:gd name="connsiteY4" fmla="*/ 28170 h 6874557"/>
                <a:gd name="connsiteX0" fmla="*/ 3085086 w 3619280"/>
                <a:gd name="connsiteY0" fmla="*/ 0 h 6890519"/>
                <a:gd name="connsiteX1" fmla="*/ 3609853 w 3619280"/>
                <a:gd name="connsiteY1" fmla="*/ 15962 h 6890519"/>
                <a:gd name="connsiteX2" fmla="*/ 3619280 w 3619280"/>
                <a:gd name="connsiteY2" fmla="*/ 6890519 h 6890519"/>
                <a:gd name="connsiteX3" fmla="*/ 0 w 3619280"/>
                <a:gd name="connsiteY3" fmla="*/ 6881185 h 6890519"/>
                <a:gd name="connsiteX4" fmla="*/ 3085086 w 3619280"/>
                <a:gd name="connsiteY4" fmla="*/ 0 h 6890519"/>
                <a:gd name="connsiteX0" fmla="*/ 3085086 w 3619280"/>
                <a:gd name="connsiteY0" fmla="*/ 2952 h 6874557"/>
                <a:gd name="connsiteX1" fmla="*/ 3609853 w 3619280"/>
                <a:gd name="connsiteY1" fmla="*/ 0 h 6874557"/>
                <a:gd name="connsiteX2" fmla="*/ 3619280 w 3619280"/>
                <a:gd name="connsiteY2" fmla="*/ 6874557 h 6874557"/>
                <a:gd name="connsiteX3" fmla="*/ 0 w 3619280"/>
                <a:gd name="connsiteY3" fmla="*/ 6865223 h 6874557"/>
                <a:gd name="connsiteX4" fmla="*/ 3085086 w 3619280"/>
                <a:gd name="connsiteY4" fmla="*/ 2952 h 6874557"/>
                <a:gd name="connsiteX0" fmla="*/ 3085086 w 3619280"/>
                <a:gd name="connsiteY0" fmla="*/ 0 h 6877910"/>
                <a:gd name="connsiteX1" fmla="*/ 3609853 w 3619280"/>
                <a:gd name="connsiteY1" fmla="*/ 3353 h 6877910"/>
                <a:gd name="connsiteX2" fmla="*/ 3619280 w 3619280"/>
                <a:gd name="connsiteY2" fmla="*/ 6877910 h 6877910"/>
                <a:gd name="connsiteX3" fmla="*/ 0 w 3619280"/>
                <a:gd name="connsiteY3" fmla="*/ 6868576 h 6877910"/>
                <a:gd name="connsiteX4" fmla="*/ 3085086 w 3619280"/>
                <a:gd name="connsiteY4" fmla="*/ 0 h 687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280" h="6877910">
                  <a:moveTo>
                    <a:pt x="3085086" y="0"/>
                  </a:moveTo>
                  <a:lnTo>
                    <a:pt x="3609853" y="3353"/>
                  </a:lnTo>
                  <a:cubicBezTo>
                    <a:pt x="3612995" y="2288567"/>
                    <a:pt x="3616138" y="4592696"/>
                    <a:pt x="3619280" y="6877910"/>
                  </a:cubicBezTo>
                  <a:lnTo>
                    <a:pt x="0" y="6868576"/>
                  </a:lnTo>
                  <a:lnTo>
                    <a:pt x="3085086" y="0"/>
                  </a:lnTo>
                  <a:close/>
                </a:path>
              </a:pathLst>
            </a:custGeom>
            <a:solidFill>
              <a:srgbClr val="6CA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05437804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088643-F670-02F2-959E-C8538A5F878A}"/>
              </a:ext>
            </a:extLst>
          </p:cNvPr>
          <p:cNvPicPr>
            <a:picLocks noChangeAspect="1"/>
          </p:cNvPicPr>
          <p:nvPr userDrawn="1"/>
        </p:nvPicPr>
        <p:blipFill>
          <a:blip r:embed="rId2">
            <a:alphaModFix amt="77000"/>
            <a:extLst>
              <a:ext uri="{28A0092B-C50C-407E-A947-70E740481C1C}">
                <a14:useLocalDpi xmlns:a14="http://schemas.microsoft.com/office/drawing/2010/main" val="0"/>
              </a:ext>
            </a:extLst>
          </a:blip>
          <a:stretch>
            <a:fillRect/>
          </a:stretch>
        </p:blipFill>
        <p:spPr>
          <a:xfrm>
            <a:off x="925397" y="1340486"/>
            <a:ext cx="10341204" cy="4164637"/>
          </a:xfrm>
          <a:prstGeom prst="rect">
            <a:avLst/>
          </a:prstGeom>
        </p:spPr>
      </p:pic>
      <p:sp>
        <p:nvSpPr>
          <p:cNvPr id="2" name="Title 1">
            <a:extLst>
              <a:ext uri="{FF2B5EF4-FFF2-40B4-BE49-F238E27FC236}">
                <a16:creationId xmlns:a16="http://schemas.microsoft.com/office/drawing/2014/main" id="{E848B0B3-F41A-1B8F-1A9B-4FAC4A4A71D1}"/>
              </a:ext>
            </a:extLst>
          </p:cNvPr>
          <p:cNvSpPr>
            <a:spLocks noGrp="1"/>
          </p:cNvSpPr>
          <p:nvPr>
            <p:ph type="ctrTitle" hasCustomPrompt="1"/>
          </p:nvPr>
        </p:nvSpPr>
        <p:spPr>
          <a:xfrm>
            <a:off x="1524000" y="2924058"/>
            <a:ext cx="9144000" cy="997495"/>
          </a:xfrm>
          <a:prstGeom prst="rect">
            <a:avLst/>
          </a:prstGeom>
          <a:noFill/>
          <a:ln w="3175">
            <a:noFill/>
          </a:ln>
          <a:effectLst/>
        </p:spPr>
        <p:style>
          <a:lnRef idx="2">
            <a:schemeClr val="accent6"/>
          </a:lnRef>
          <a:fillRef idx="1">
            <a:schemeClr val="lt1"/>
          </a:fillRef>
          <a:effectRef idx="0">
            <a:schemeClr val="accent6"/>
          </a:effectRef>
          <a:fontRef idx="minor">
            <a:schemeClr val="dk1"/>
          </a:fontRef>
        </p:style>
        <p:txBody>
          <a:bodyPr anchor="ctr" anchorCtr="0">
            <a:normAutofit/>
          </a:bodyPr>
          <a:lstStyle>
            <a:lvl1pPr algn="ctr">
              <a:defRPr sz="6000">
                <a:latin typeface="Bodoni MT Condensed" panose="02070606080606020203" pitchFamily="18" charset="0"/>
              </a:defRPr>
            </a:lvl1pPr>
          </a:lstStyle>
          <a:p>
            <a:r>
              <a:rPr lang="en-US" dirty="0"/>
              <a:t>Click to add Title</a:t>
            </a:r>
          </a:p>
        </p:txBody>
      </p:sp>
      <p:sp>
        <p:nvSpPr>
          <p:cNvPr id="3" name="Subtitle 2">
            <a:extLst>
              <a:ext uri="{FF2B5EF4-FFF2-40B4-BE49-F238E27FC236}">
                <a16:creationId xmlns:a16="http://schemas.microsoft.com/office/drawing/2014/main" id="{836F1EF5-BFCF-FD37-2631-01469C5E11F4}"/>
              </a:ext>
            </a:extLst>
          </p:cNvPr>
          <p:cNvSpPr>
            <a:spLocks noGrp="1"/>
          </p:cNvSpPr>
          <p:nvPr>
            <p:ph type="subTitle" idx="1" hasCustomPrompt="1"/>
          </p:nvPr>
        </p:nvSpPr>
        <p:spPr>
          <a:xfrm>
            <a:off x="1524000" y="3972730"/>
            <a:ext cx="9144000" cy="638269"/>
          </a:xfrm>
          <a:prstGeom prst="rect">
            <a:avLst/>
          </a:prstGeom>
        </p:spPr>
        <p:txBody>
          <a:bodyPr anchor="ctr" anchorCtr="0">
            <a:normAutofit/>
          </a:bodyPr>
          <a:lstStyle>
            <a:lvl1pPr marL="0" indent="0" algn="ctr">
              <a:buNone/>
              <a:defRPr sz="2800">
                <a:latin typeface="+mj-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spTree>
    <p:extLst>
      <p:ext uri="{BB962C8B-B14F-4D97-AF65-F5344CB8AC3E}">
        <p14:creationId xmlns:p14="http://schemas.microsoft.com/office/powerpoint/2010/main" val="2641195689"/>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ide with Title, Sub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643E3-DB9E-97B0-F87B-E2182C0AD6FC}"/>
              </a:ext>
            </a:extLst>
          </p:cNvPr>
          <p:cNvSpPr>
            <a:spLocks noGrp="1"/>
          </p:cNvSpPr>
          <p:nvPr>
            <p:ph idx="1" hasCustomPrompt="1"/>
          </p:nvPr>
        </p:nvSpPr>
        <p:spPr>
          <a:xfrm>
            <a:off x="1595718" y="1927412"/>
            <a:ext cx="9000564" cy="4258517"/>
          </a:xfrm>
          <a:prstGeom prst="rect">
            <a:avLst/>
          </a:prstGeom>
        </p:spPr>
        <p:txBody>
          <a:bodyPr>
            <a:normAutofit/>
          </a:bodyPr>
          <a:lstStyle>
            <a:lvl1pPr marL="0" indent="0">
              <a:buFont typeface="Arial" panose="020B0604020202020204" pitchFamily="34" charset="0"/>
              <a:buNone/>
              <a:defRPr sz="1600">
                <a:latin typeface="+mj-lt"/>
              </a:defRPr>
            </a:lvl1pPr>
            <a:lvl2pPr marL="468630" indent="0">
              <a:buNone/>
              <a:defRPr sz="1600" i="0"/>
            </a:lvl2pPr>
            <a:lvl3pPr>
              <a:defRPr sz="1600"/>
            </a:lvl3pPr>
            <a:lvl4pPr>
              <a:defRPr sz="1600"/>
            </a:lvl4pPr>
            <a:lvl5pPr>
              <a:defRPr sz="1600"/>
            </a:lvl5pPr>
          </a:lstStyle>
          <a:p>
            <a:pPr marL="0" indent="0">
              <a:lnSpc>
                <a:spcPct val="150000"/>
              </a:lnSpc>
              <a:spcBef>
                <a:spcPts val="0"/>
              </a:spcBef>
              <a:spcAft>
                <a:spcPts val="0"/>
              </a:spcAft>
              <a:buSzPct val="120000"/>
              <a:buNone/>
            </a:pPr>
            <a:r>
              <a:rPr lang="en-US" sz="1600" b="1" i="1" dirty="0">
                <a:solidFill>
                  <a:schemeClr val="tx1"/>
                </a:solidFill>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i="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Text</a:t>
            </a:r>
            <a:endParaRPr lang="en-US" sz="1400" i="1"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endParaRPr>
          </a:p>
          <a:p>
            <a:pPr marL="0" indent="0">
              <a:lnSpc>
                <a:spcPct val="150000"/>
              </a:lnSpc>
              <a:spcBef>
                <a:spcPts val="0"/>
              </a:spcBef>
              <a:spcAft>
                <a:spcPts val="0"/>
              </a:spcAft>
              <a:buSzPct val="120000"/>
              <a:buNone/>
            </a:pPr>
            <a:r>
              <a:rPr lang="en-US" sz="1600" b="1" i="1" dirty="0">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0" indent="0">
              <a:lnSpc>
                <a:spcPct val="150000"/>
              </a:lnSpc>
              <a:spcBef>
                <a:spcPts val="0"/>
              </a:spcBef>
              <a:spcAft>
                <a:spcPts val="0"/>
              </a:spcAft>
              <a:buSzPct val="120000"/>
              <a:buNone/>
            </a:pPr>
            <a:r>
              <a:rPr lang="en-US" sz="1600" b="1" i="1" dirty="0">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lvl="0"/>
            <a:endParaRPr lang="en-US" dirty="0"/>
          </a:p>
        </p:txBody>
      </p:sp>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dirty="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atin typeface="Bodoni MT Condensed" panose="02070606080606020203" pitchFamily="18" charset="0"/>
              </a:defRPr>
            </a:lvl1pPr>
          </a:lstStyle>
          <a:p>
            <a:r>
              <a:rPr lang="en-US" dirty="0"/>
              <a:t>Click to add Title</a:t>
            </a:r>
          </a:p>
        </p:txBody>
      </p:sp>
      <p:sp>
        <p:nvSpPr>
          <p:cNvPr id="15" name="Subtitle 2">
            <a:extLst>
              <a:ext uri="{FF2B5EF4-FFF2-40B4-BE49-F238E27FC236}">
                <a16:creationId xmlns:a16="http://schemas.microsoft.com/office/drawing/2014/main" id="{FD8A0052-C0DE-79DA-8C59-6C8A01BBB9D7}"/>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sp>
        <p:nvSpPr>
          <p:cNvPr id="16" name="Cloud 15">
            <a:extLst>
              <a:ext uri="{FF2B5EF4-FFF2-40B4-BE49-F238E27FC236}">
                <a16:creationId xmlns:a16="http://schemas.microsoft.com/office/drawing/2014/main" id="{CE01D05B-987A-FAA6-EE65-57F8FCF54B65}"/>
              </a:ext>
              <a:ext uri="{C183D7F6-B498-43B3-948B-1728B52AA6E4}">
                <adec:decorative xmlns:adec="http://schemas.microsoft.com/office/drawing/2017/decorative" val="1"/>
              </a:ext>
            </a:extLst>
          </p:cNvPr>
          <p:cNvSpPr/>
          <p:nvPr userDrawn="1"/>
        </p:nvSpPr>
        <p:spPr>
          <a:xfrm>
            <a:off x="2383032" y="1091636"/>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1141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Slide with Title, Sub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0E0588-E5ED-F637-3E92-6DFAC6018D8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65921" y="282803"/>
            <a:ext cx="5260157" cy="999241"/>
          </a:xfrm>
          <a:prstGeom prst="rect">
            <a:avLst/>
          </a:prstGeom>
        </p:spPr>
      </p:pic>
      <p:sp>
        <p:nvSpPr>
          <p:cNvPr id="3" name="Content Placeholder 2">
            <a:extLst>
              <a:ext uri="{FF2B5EF4-FFF2-40B4-BE49-F238E27FC236}">
                <a16:creationId xmlns:a16="http://schemas.microsoft.com/office/drawing/2014/main" id="{704643E3-DB9E-97B0-F87B-E2182C0AD6FC}"/>
              </a:ext>
            </a:extLst>
          </p:cNvPr>
          <p:cNvSpPr>
            <a:spLocks noGrp="1"/>
          </p:cNvSpPr>
          <p:nvPr>
            <p:ph idx="1" hasCustomPrompt="1"/>
          </p:nvPr>
        </p:nvSpPr>
        <p:spPr>
          <a:xfrm>
            <a:off x="1595718" y="1927412"/>
            <a:ext cx="9000564" cy="4258517"/>
          </a:xfrm>
          <a:prstGeom prst="rect">
            <a:avLst/>
          </a:prstGeom>
        </p:spPr>
        <p:txBody>
          <a:bodyPr>
            <a:normAutofit/>
          </a:bodyPr>
          <a:lstStyle>
            <a:lvl1pPr marL="0" indent="0">
              <a:buFont typeface="Arial" panose="020B0604020202020204" pitchFamily="34" charset="0"/>
              <a:buNone/>
              <a:defRPr sz="1600">
                <a:latin typeface="+mj-lt"/>
              </a:defRPr>
            </a:lvl1pPr>
            <a:lvl2pPr marL="468630" indent="0">
              <a:buNone/>
              <a:defRPr sz="1600" i="0"/>
            </a:lvl2pPr>
            <a:lvl3pPr>
              <a:defRPr sz="1600"/>
            </a:lvl3pPr>
            <a:lvl4pPr>
              <a:defRPr sz="1600"/>
            </a:lvl4pPr>
            <a:lvl5pPr>
              <a:defRPr sz="1600"/>
            </a:lvl5pPr>
          </a:lstStyle>
          <a:p>
            <a:pPr marL="0" indent="0">
              <a:lnSpc>
                <a:spcPct val="150000"/>
              </a:lnSpc>
              <a:spcBef>
                <a:spcPts val="0"/>
              </a:spcBef>
              <a:spcAft>
                <a:spcPts val="0"/>
              </a:spcAft>
              <a:buSzPct val="120000"/>
              <a:buNone/>
            </a:pPr>
            <a:r>
              <a:rPr lang="en-US" sz="1600" b="1" i="1" dirty="0">
                <a:solidFill>
                  <a:schemeClr val="tx1"/>
                </a:solidFill>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i="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Text</a:t>
            </a:r>
            <a:endParaRPr lang="en-US" sz="1400" i="1"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endParaRPr>
          </a:p>
          <a:p>
            <a:pPr marL="0" indent="0">
              <a:lnSpc>
                <a:spcPct val="150000"/>
              </a:lnSpc>
              <a:spcBef>
                <a:spcPts val="0"/>
              </a:spcBef>
              <a:spcAft>
                <a:spcPts val="0"/>
              </a:spcAft>
              <a:buSzPct val="120000"/>
              <a:buNone/>
            </a:pPr>
            <a:r>
              <a:rPr lang="en-US" sz="1600" b="1" i="1" dirty="0">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0" indent="0">
              <a:lnSpc>
                <a:spcPct val="150000"/>
              </a:lnSpc>
              <a:spcBef>
                <a:spcPts val="0"/>
              </a:spcBef>
              <a:spcAft>
                <a:spcPts val="0"/>
              </a:spcAft>
              <a:buSzPct val="120000"/>
              <a:buNone/>
            </a:pPr>
            <a:r>
              <a:rPr lang="en-US" sz="1600" b="1" i="1" dirty="0">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lvl="0"/>
            <a:endParaRPr lang="en-US" dirty="0"/>
          </a:p>
        </p:txBody>
      </p:sp>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solidFill>
                  <a:schemeClr val="bg1"/>
                </a:solidFill>
              </a:defRPr>
            </a:lvl1pPr>
          </a:lstStyle>
          <a:p>
            <a:r>
              <a:rPr lang="en-US" dirty="0"/>
              <a:t>Click to add Title</a:t>
            </a:r>
          </a:p>
        </p:txBody>
      </p:sp>
      <p:sp>
        <p:nvSpPr>
          <p:cNvPr id="15" name="Subtitle 2">
            <a:extLst>
              <a:ext uri="{FF2B5EF4-FFF2-40B4-BE49-F238E27FC236}">
                <a16:creationId xmlns:a16="http://schemas.microsoft.com/office/drawing/2014/main" id="{FD8A0052-C0DE-79DA-8C59-6C8A01BBB9D7}"/>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spTree>
    <p:extLst>
      <p:ext uri="{BB962C8B-B14F-4D97-AF65-F5344CB8AC3E}">
        <p14:creationId xmlns:p14="http://schemas.microsoft.com/office/powerpoint/2010/main" val="3050292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lide with Title, Sub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643E3-DB9E-97B0-F87B-E2182C0AD6FC}"/>
              </a:ext>
            </a:extLst>
          </p:cNvPr>
          <p:cNvSpPr>
            <a:spLocks noGrp="1"/>
          </p:cNvSpPr>
          <p:nvPr>
            <p:ph idx="1" hasCustomPrompt="1"/>
          </p:nvPr>
        </p:nvSpPr>
        <p:spPr>
          <a:xfrm>
            <a:off x="1595718" y="1927412"/>
            <a:ext cx="9000564" cy="4258517"/>
          </a:xfrm>
          <a:prstGeom prst="rect">
            <a:avLst/>
          </a:prstGeom>
        </p:spPr>
        <p:txBody>
          <a:bodyPr>
            <a:normAutofit/>
          </a:bodyPr>
          <a:lstStyle>
            <a:lvl1pPr marL="0" indent="0">
              <a:buFont typeface="Arial" panose="020B0604020202020204" pitchFamily="34" charset="0"/>
              <a:buNone/>
              <a:defRPr sz="1600">
                <a:latin typeface="+mj-lt"/>
              </a:defRPr>
            </a:lvl1pPr>
            <a:lvl2pPr marL="468630" indent="0">
              <a:buNone/>
              <a:defRPr sz="1600" i="0"/>
            </a:lvl2pPr>
            <a:lvl3pPr>
              <a:defRPr sz="1600"/>
            </a:lvl3pPr>
            <a:lvl4pPr>
              <a:defRPr sz="1600"/>
            </a:lvl4pPr>
            <a:lvl5pPr>
              <a:defRPr sz="1600"/>
            </a:lvl5pPr>
          </a:lstStyle>
          <a:p>
            <a:pPr marL="0" indent="0">
              <a:lnSpc>
                <a:spcPct val="150000"/>
              </a:lnSpc>
              <a:spcBef>
                <a:spcPts val="0"/>
              </a:spcBef>
              <a:spcAft>
                <a:spcPts val="0"/>
              </a:spcAft>
              <a:buSzPct val="120000"/>
              <a:buNone/>
            </a:pPr>
            <a:r>
              <a:rPr lang="en-US" sz="1600" b="1" i="1" dirty="0">
                <a:solidFill>
                  <a:schemeClr val="tx1"/>
                </a:solidFill>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i="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Text</a:t>
            </a:r>
            <a:endParaRPr lang="en-US" sz="1400" i="1"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endParaRPr>
          </a:p>
          <a:p>
            <a:pPr marL="0" indent="0">
              <a:lnSpc>
                <a:spcPct val="150000"/>
              </a:lnSpc>
              <a:spcBef>
                <a:spcPts val="0"/>
              </a:spcBef>
              <a:spcAft>
                <a:spcPts val="0"/>
              </a:spcAft>
              <a:buSzPct val="120000"/>
              <a:buNone/>
            </a:pPr>
            <a:r>
              <a:rPr lang="en-US" sz="1600" b="1" i="1" dirty="0">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0" indent="0">
              <a:lnSpc>
                <a:spcPct val="150000"/>
              </a:lnSpc>
              <a:spcBef>
                <a:spcPts val="0"/>
              </a:spcBef>
              <a:spcAft>
                <a:spcPts val="0"/>
              </a:spcAft>
              <a:buSzPct val="120000"/>
              <a:buNone/>
            </a:pPr>
            <a:r>
              <a:rPr lang="en-US" sz="1600" b="1" i="1" dirty="0">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lvl="0"/>
            <a:endParaRPr lang="en-US" dirty="0"/>
          </a:p>
        </p:txBody>
      </p:sp>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15" name="Subtitle 2">
            <a:extLst>
              <a:ext uri="{FF2B5EF4-FFF2-40B4-BE49-F238E27FC236}">
                <a16:creationId xmlns:a16="http://schemas.microsoft.com/office/drawing/2014/main" id="{FD8A0052-C0DE-79DA-8C59-6C8A01BBB9D7}"/>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pic>
        <p:nvPicPr>
          <p:cNvPr id="2" name="Picture 9">
            <a:extLst>
              <a:ext uri="{FF2B5EF4-FFF2-40B4-BE49-F238E27FC236}">
                <a16:creationId xmlns:a16="http://schemas.microsoft.com/office/drawing/2014/main" id="{5CD45027-5817-2FE5-82D7-37234AC27674}"/>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340999" y="934103"/>
            <a:ext cx="5843587" cy="409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920204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lide with Title, Sub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643E3-DB9E-97B0-F87B-E2182C0AD6FC}"/>
              </a:ext>
            </a:extLst>
          </p:cNvPr>
          <p:cNvSpPr>
            <a:spLocks noGrp="1"/>
          </p:cNvSpPr>
          <p:nvPr>
            <p:ph idx="1" hasCustomPrompt="1"/>
          </p:nvPr>
        </p:nvSpPr>
        <p:spPr>
          <a:xfrm>
            <a:off x="1595718" y="1927412"/>
            <a:ext cx="9000564" cy="4258517"/>
          </a:xfrm>
          <a:prstGeom prst="rect">
            <a:avLst/>
          </a:prstGeom>
        </p:spPr>
        <p:txBody>
          <a:bodyPr>
            <a:normAutofit/>
          </a:bodyPr>
          <a:lstStyle>
            <a:lvl1pPr marL="0" indent="0">
              <a:buFont typeface="Arial" panose="020B0604020202020204" pitchFamily="34" charset="0"/>
              <a:buNone/>
              <a:defRPr sz="1600">
                <a:latin typeface="+mj-lt"/>
              </a:defRPr>
            </a:lvl1pPr>
            <a:lvl2pPr marL="468630" indent="0">
              <a:buNone/>
              <a:defRPr sz="1600" i="0"/>
            </a:lvl2pPr>
            <a:lvl3pPr>
              <a:defRPr sz="1600"/>
            </a:lvl3pPr>
            <a:lvl4pPr>
              <a:defRPr sz="1600"/>
            </a:lvl4pPr>
            <a:lvl5pPr>
              <a:defRPr sz="1600"/>
            </a:lvl5pPr>
          </a:lstStyle>
          <a:p>
            <a:pPr marL="0" indent="0">
              <a:lnSpc>
                <a:spcPct val="150000"/>
              </a:lnSpc>
              <a:spcBef>
                <a:spcPts val="0"/>
              </a:spcBef>
              <a:spcAft>
                <a:spcPts val="0"/>
              </a:spcAft>
              <a:buSzPct val="120000"/>
              <a:buNone/>
            </a:pPr>
            <a:r>
              <a:rPr lang="en-US" sz="1600" b="1" i="1" dirty="0">
                <a:solidFill>
                  <a:schemeClr val="tx1"/>
                </a:solidFill>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i="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Text</a:t>
            </a:r>
            <a:endParaRPr lang="en-US" sz="1400" i="1"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endParaRPr>
          </a:p>
          <a:p>
            <a:pPr marL="0" indent="0">
              <a:lnSpc>
                <a:spcPct val="150000"/>
              </a:lnSpc>
              <a:spcBef>
                <a:spcPts val="0"/>
              </a:spcBef>
              <a:spcAft>
                <a:spcPts val="0"/>
              </a:spcAft>
              <a:buSzPct val="120000"/>
              <a:buNone/>
            </a:pPr>
            <a:r>
              <a:rPr lang="en-US" sz="1600" b="1" i="1" dirty="0">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0" indent="0">
              <a:lnSpc>
                <a:spcPct val="150000"/>
              </a:lnSpc>
              <a:spcBef>
                <a:spcPts val="0"/>
              </a:spcBef>
              <a:spcAft>
                <a:spcPts val="0"/>
              </a:spcAft>
              <a:buSzPct val="120000"/>
              <a:buNone/>
            </a:pPr>
            <a:r>
              <a:rPr lang="en-US" sz="1600" b="1" i="1" dirty="0">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lvl="0"/>
            <a:endParaRPr lang="en-US" dirty="0"/>
          </a:p>
        </p:txBody>
      </p:sp>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15" name="Subtitle 2">
            <a:extLst>
              <a:ext uri="{FF2B5EF4-FFF2-40B4-BE49-F238E27FC236}">
                <a16:creationId xmlns:a16="http://schemas.microsoft.com/office/drawing/2014/main" id="{FD8A0052-C0DE-79DA-8C59-6C8A01BBB9D7}"/>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pic>
        <p:nvPicPr>
          <p:cNvPr id="2" name="Picture 8">
            <a:extLst>
              <a:ext uri="{FF2B5EF4-FFF2-40B4-BE49-F238E27FC236}">
                <a16:creationId xmlns:a16="http://schemas.microsoft.com/office/drawing/2014/main" id="{BA633EED-3F18-D519-BD29-16E299B894AE}"/>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2744648" y="1015227"/>
            <a:ext cx="6702704" cy="414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3681441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lide with Title, Subtitle, and 2 Columns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2" name="Content Placeholder 2">
            <a:extLst>
              <a:ext uri="{FF2B5EF4-FFF2-40B4-BE49-F238E27FC236}">
                <a16:creationId xmlns:a16="http://schemas.microsoft.com/office/drawing/2014/main" id="{C0453CB4-FBC0-3C0C-E6B9-B2A3298CC3D5}"/>
              </a:ext>
            </a:extLst>
          </p:cNvPr>
          <p:cNvSpPr>
            <a:spLocks noGrp="1"/>
          </p:cNvSpPr>
          <p:nvPr>
            <p:ph sz="half" idx="1" hasCustomPrompt="1"/>
          </p:nvPr>
        </p:nvSpPr>
        <p:spPr>
          <a:xfrm>
            <a:off x="1299882" y="1963271"/>
            <a:ext cx="4719917" cy="4221122"/>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lvl="0"/>
            <a:r>
              <a:rPr lang="en-US" dirty="0"/>
              <a:t>Click to add Content</a:t>
            </a:r>
          </a:p>
        </p:txBody>
      </p:sp>
      <p:sp>
        <p:nvSpPr>
          <p:cNvPr id="6" name="Content Placeholder 3">
            <a:extLst>
              <a:ext uri="{FF2B5EF4-FFF2-40B4-BE49-F238E27FC236}">
                <a16:creationId xmlns:a16="http://schemas.microsoft.com/office/drawing/2014/main" id="{CCD04890-B101-827D-D94A-7614AA85176D}"/>
              </a:ext>
            </a:extLst>
          </p:cNvPr>
          <p:cNvSpPr>
            <a:spLocks noGrp="1"/>
          </p:cNvSpPr>
          <p:nvPr>
            <p:ph sz="half" idx="2" hasCustomPrompt="1"/>
          </p:nvPr>
        </p:nvSpPr>
        <p:spPr>
          <a:xfrm>
            <a:off x="6172200" y="1963271"/>
            <a:ext cx="4719917" cy="4221122"/>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marL="0" marR="0" lvl="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Content</a:t>
            </a:r>
          </a:p>
        </p:txBody>
      </p:sp>
      <p:sp>
        <p:nvSpPr>
          <p:cNvPr id="7" name="Subtitle 2">
            <a:extLst>
              <a:ext uri="{FF2B5EF4-FFF2-40B4-BE49-F238E27FC236}">
                <a16:creationId xmlns:a16="http://schemas.microsoft.com/office/drawing/2014/main" id="{289F1825-8D58-D35D-1768-038D61F9F04B}"/>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sp>
        <p:nvSpPr>
          <p:cNvPr id="8" name="Cloud 7">
            <a:extLst>
              <a:ext uri="{FF2B5EF4-FFF2-40B4-BE49-F238E27FC236}">
                <a16:creationId xmlns:a16="http://schemas.microsoft.com/office/drawing/2014/main" id="{356ACB37-3B9E-7EAB-ACC8-1874EE0AC8B3}"/>
              </a:ext>
              <a:ext uri="{C183D7F6-B498-43B3-948B-1728B52AA6E4}">
                <adec:decorative xmlns:adec="http://schemas.microsoft.com/office/drawing/2017/decorative" val="1"/>
              </a:ext>
            </a:extLst>
          </p:cNvPr>
          <p:cNvSpPr/>
          <p:nvPr userDrawn="1"/>
        </p:nvSpPr>
        <p:spPr>
          <a:xfrm>
            <a:off x="2383032" y="1091636"/>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4808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3">
            <a:alphaModFix amt="38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4D7E6F-3F51-B211-11D4-DBCA32DEDB5F}"/>
              </a:ext>
            </a:extLst>
          </p:cNvPr>
          <p:cNvSpPr>
            <a:spLocks noGrp="1"/>
          </p:cNvSpPr>
          <p:nvPr>
            <p:ph type="title"/>
          </p:nvPr>
        </p:nvSpPr>
        <p:spPr>
          <a:xfrm>
            <a:off x="838200" y="365128"/>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4" name="Text Placeholder 3">
            <a:extLst>
              <a:ext uri="{FF2B5EF4-FFF2-40B4-BE49-F238E27FC236}">
                <a16:creationId xmlns:a16="http://schemas.microsoft.com/office/drawing/2014/main" id="{96F8C0BC-214C-EE52-9D2C-4CD42B6EAD20}"/>
              </a:ext>
            </a:extLst>
          </p:cNvPr>
          <p:cNvSpPr>
            <a:spLocks noGrp="1"/>
          </p:cNvSpPr>
          <p:nvPr>
            <p:ph type="body" idx="1"/>
          </p:nvPr>
        </p:nvSpPr>
        <p:spPr>
          <a:xfrm>
            <a:off x="838200" y="1826684"/>
            <a:ext cx="10515600" cy="434974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5215922"/>
      </p:ext>
    </p:extLst>
  </p:cSld>
  <p:clrMap bg1="lt1" tx1="dk1" bg2="lt2" tx2="dk2" accent1="accent1" accent2="accent2" accent3="accent3" accent4="accent4" accent5="accent5" accent6="accent6" hlink="hlink" folHlink="folHlink"/>
  <p:sldLayoutIdLst>
    <p:sldLayoutId id="2147483661" r:id="rId1"/>
    <p:sldLayoutId id="2147483686" r:id="rId2"/>
    <p:sldLayoutId id="2147483688" r:id="rId3"/>
    <p:sldLayoutId id="2147483681" r:id="rId4"/>
    <p:sldLayoutId id="2147483662" r:id="rId5"/>
    <p:sldLayoutId id="2147483687" r:id="rId6"/>
    <p:sldLayoutId id="2147483677" r:id="rId7"/>
    <p:sldLayoutId id="2147483683" r:id="rId8"/>
    <p:sldLayoutId id="2147483675" r:id="rId9"/>
    <p:sldLayoutId id="2147483682" r:id="rId10"/>
    <p:sldLayoutId id="2147483678" r:id="rId11"/>
    <p:sldLayoutId id="2147483674" r:id="rId12"/>
    <p:sldLayoutId id="2147483684" r:id="rId13"/>
    <p:sldLayoutId id="2147483676" r:id="rId14"/>
    <p:sldLayoutId id="2147483679" r:id="rId15"/>
    <p:sldLayoutId id="2147483664" r:id="rId16"/>
    <p:sldLayoutId id="2147483665" r:id="rId17"/>
    <p:sldLayoutId id="2147483666" r:id="rId18"/>
    <p:sldLayoutId id="2147483672" r:id="rId19"/>
    <p:sldLayoutId id="2147483685" r:id="rId20"/>
    <p:sldLayoutId id="2147483680" r:id="rId21"/>
  </p:sldLayoutIdLst>
  <p:transition spd="med">
    <p:fade thruBlk="1"/>
  </p:transition>
  <p:txStyles>
    <p:titleStyle>
      <a:lvl1pPr algn="ctr" defTabSz="914354" rtl="0" eaLnBrk="1" latinLnBrk="0" hangingPunct="1">
        <a:lnSpc>
          <a:spcPct val="90000"/>
        </a:lnSpc>
        <a:spcBef>
          <a:spcPct val="0"/>
        </a:spcBef>
        <a:buNone/>
        <a:defRPr sz="4800" kern="1200">
          <a:solidFill>
            <a:schemeClr val="tx1"/>
          </a:solidFill>
          <a:latin typeface="Bodoni MT Condensed" panose="02070606080606020203" pitchFamily="18" charset="0"/>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3B0ED1-430E-04C1-E55C-86996B6A2E15}"/>
              </a:ext>
              <a:ext uri="{C183D7F6-B498-43B3-948B-1728B52AA6E4}">
                <adec:decorative xmlns:adec="http://schemas.microsoft.com/office/drawing/2017/decorative" val="1"/>
              </a:ext>
            </a:extLst>
          </p:cNvPr>
          <p:cNvSpPr/>
          <p:nvPr/>
        </p:nvSpPr>
        <p:spPr>
          <a:xfrm>
            <a:off x="0" y="2915239"/>
            <a:ext cx="12192000" cy="102752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367CF5-67BE-2F97-0DA2-DC7EC9703A46}"/>
              </a:ext>
            </a:extLst>
          </p:cNvPr>
          <p:cNvSpPr>
            <a:spLocks noGrp="1"/>
          </p:cNvSpPr>
          <p:nvPr>
            <p:ph type="ctrTitle"/>
          </p:nvPr>
        </p:nvSpPr>
        <p:spPr/>
        <p:txBody>
          <a:bodyPr>
            <a:noAutofit/>
          </a:bodyPr>
          <a:lstStyle/>
          <a:p>
            <a:r>
              <a:rPr lang="en-US" sz="4800" dirty="0"/>
              <a:t>Collaboration in Research—Norms, Expectations, and Best Practices</a:t>
            </a:r>
          </a:p>
        </p:txBody>
      </p:sp>
      <p:sp>
        <p:nvSpPr>
          <p:cNvPr id="3" name="Subtitle 2">
            <a:extLst>
              <a:ext uri="{FF2B5EF4-FFF2-40B4-BE49-F238E27FC236}">
                <a16:creationId xmlns:a16="http://schemas.microsoft.com/office/drawing/2014/main" id="{95B14AF4-FE15-45D5-1949-6CD9B30AF001}"/>
              </a:ext>
            </a:extLst>
          </p:cNvPr>
          <p:cNvSpPr>
            <a:spLocks noGrp="1"/>
          </p:cNvSpPr>
          <p:nvPr>
            <p:ph type="subTitle" idx="1"/>
          </p:nvPr>
        </p:nvSpPr>
        <p:spPr>
          <a:xfrm>
            <a:off x="1524000" y="4401139"/>
            <a:ext cx="9144000" cy="638269"/>
          </a:xfrm>
        </p:spPr>
        <p:txBody>
          <a:bodyPr/>
          <a:lstStyle/>
          <a:p>
            <a:r>
              <a:rPr lang="en-US" dirty="0"/>
              <a:t>Module 5, Foundations for Collaborative Research</a:t>
            </a:r>
          </a:p>
        </p:txBody>
      </p:sp>
    </p:spTree>
    <p:extLst>
      <p:ext uri="{BB962C8B-B14F-4D97-AF65-F5344CB8AC3E}">
        <p14:creationId xmlns:p14="http://schemas.microsoft.com/office/powerpoint/2010/main" val="43894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C90CEB-4980-0380-EA71-BC463E834879}"/>
              </a:ext>
            </a:extLst>
          </p:cNvPr>
          <p:cNvSpPr>
            <a:spLocks noGrp="1"/>
          </p:cNvSpPr>
          <p:nvPr>
            <p:ph type="title"/>
          </p:nvPr>
        </p:nvSpPr>
        <p:spPr/>
        <p:txBody>
          <a:bodyPr/>
          <a:lstStyle/>
          <a:p>
            <a:r>
              <a:rPr lang="en-US" sz="3600" cap="none" spc="100" dirty="0">
                <a:solidFill>
                  <a:schemeClr val="tx1"/>
                </a:solidFill>
                <a:latin typeface="Bodoni MT Condensed" panose="02070606080606020203" pitchFamily="18" charset="0"/>
              </a:rPr>
              <a:t>Part 2—Establishing Working Process</a:t>
            </a:r>
            <a:endParaRPr lang="en-US" dirty="0"/>
          </a:p>
        </p:txBody>
      </p:sp>
      <p:sp>
        <p:nvSpPr>
          <p:cNvPr id="4" name="TextBox 3">
            <a:extLst>
              <a:ext uri="{FF2B5EF4-FFF2-40B4-BE49-F238E27FC236}">
                <a16:creationId xmlns:a16="http://schemas.microsoft.com/office/drawing/2014/main" id="{6283CD9E-CC9F-98A6-42C0-A18E2B7143F6}"/>
              </a:ext>
            </a:extLst>
          </p:cNvPr>
          <p:cNvSpPr txBox="1"/>
          <p:nvPr/>
        </p:nvSpPr>
        <p:spPr>
          <a:xfrm>
            <a:off x="2165022" y="1898981"/>
            <a:ext cx="7861955" cy="3827330"/>
          </a:xfrm>
          <a:prstGeom prst="rect">
            <a:avLst/>
          </a:prstGeom>
          <a:noFill/>
        </p:spPr>
        <p:txBody>
          <a:bodyPr wrap="square">
            <a:spAutoFit/>
          </a:bodyPr>
          <a:lstStyle/>
          <a:p>
            <a:pPr marL="285750" indent="-285750" algn="l">
              <a:lnSpc>
                <a:spcPts val="2160"/>
              </a:lnSpc>
              <a:spcBef>
                <a:spcPts val="1200"/>
              </a:spcBef>
              <a:spcAft>
                <a:spcPts val="1200"/>
              </a:spcAft>
              <a:buClr>
                <a:schemeClr val="accent4"/>
              </a:buClr>
              <a:buSzPct val="150000"/>
              <a:buFont typeface="Wingdings" panose="05000000000000000000" pitchFamily="2" charset="2"/>
              <a:buChar char="§"/>
            </a:pPr>
            <a:r>
              <a:rPr lang="en-US" sz="1800" dirty="0">
                <a:latin typeface="+mj-lt"/>
              </a:rPr>
              <a:t>Who will be responsible for organizing and maintaining team notes, written work, shared files, and materials? Where will they be stored and what will the process be for changing or adding materials? </a:t>
            </a:r>
          </a:p>
          <a:p>
            <a:pPr marL="285750" indent="-285750" algn="l">
              <a:lnSpc>
                <a:spcPts val="2160"/>
              </a:lnSpc>
              <a:spcBef>
                <a:spcPts val="1200"/>
              </a:spcBef>
              <a:spcAft>
                <a:spcPts val="1200"/>
              </a:spcAft>
              <a:buClr>
                <a:schemeClr val="accent4"/>
              </a:buClr>
              <a:buSzPct val="150000"/>
              <a:buFont typeface="Wingdings" panose="05000000000000000000" pitchFamily="2" charset="2"/>
              <a:buChar char="§"/>
            </a:pPr>
            <a:r>
              <a:rPr lang="en-US" sz="1800" dirty="0">
                <a:latin typeface="+mj-lt"/>
              </a:rPr>
              <a:t>Where and when will collaborative meetings happen (especially if/when they are necessary outside of class time)? </a:t>
            </a:r>
          </a:p>
          <a:p>
            <a:pPr marL="285750" indent="-285750" algn="l">
              <a:lnSpc>
                <a:spcPts val="2160"/>
              </a:lnSpc>
              <a:spcBef>
                <a:spcPts val="1200"/>
              </a:spcBef>
              <a:spcAft>
                <a:spcPts val="1200"/>
              </a:spcAft>
              <a:buClr>
                <a:schemeClr val="accent4"/>
              </a:buClr>
              <a:buSzPct val="150000"/>
              <a:buFont typeface="Wingdings" panose="05000000000000000000" pitchFamily="2" charset="2"/>
              <a:buChar char="§"/>
            </a:pPr>
            <a:r>
              <a:rPr lang="en-US" sz="1800" dirty="0">
                <a:latin typeface="+mj-lt"/>
              </a:rPr>
              <a:t>What are the expectations for group members who miss a meeting or a class period? Who will be responsible for catching group members “up to speed,” and what will that process look like? What will missing members need to accomplish, and in what time frame? </a:t>
            </a:r>
          </a:p>
          <a:p>
            <a:pPr marL="285750" indent="-285750" algn="l">
              <a:lnSpc>
                <a:spcPts val="2160"/>
              </a:lnSpc>
              <a:spcBef>
                <a:spcPts val="1200"/>
              </a:spcBef>
              <a:spcAft>
                <a:spcPts val="1200"/>
              </a:spcAft>
              <a:buClr>
                <a:schemeClr val="accent4"/>
              </a:buClr>
              <a:buSzPct val="150000"/>
              <a:buFont typeface="Wingdings" panose="05000000000000000000" pitchFamily="2" charset="2"/>
              <a:buChar char="§"/>
            </a:pPr>
            <a:r>
              <a:rPr lang="en-US" sz="1800" dirty="0">
                <a:latin typeface="+mj-lt"/>
              </a:rPr>
              <a:t>Add any other team-specific expectations or agreements.</a:t>
            </a:r>
          </a:p>
        </p:txBody>
      </p:sp>
    </p:spTree>
    <p:extLst>
      <p:ext uri="{BB962C8B-B14F-4D97-AF65-F5344CB8AC3E}">
        <p14:creationId xmlns:p14="http://schemas.microsoft.com/office/powerpoint/2010/main" val="1573840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C90CEB-4980-0380-EA71-BC463E834879}"/>
              </a:ext>
            </a:extLst>
          </p:cNvPr>
          <p:cNvSpPr>
            <a:spLocks noGrp="1"/>
          </p:cNvSpPr>
          <p:nvPr>
            <p:ph type="title"/>
          </p:nvPr>
        </p:nvSpPr>
        <p:spPr/>
        <p:txBody>
          <a:bodyPr/>
          <a:lstStyle/>
          <a:p>
            <a:r>
              <a:rPr lang="en-US" sz="3600" cap="none" spc="100" dirty="0">
                <a:solidFill>
                  <a:schemeClr val="tx1"/>
                </a:solidFill>
                <a:latin typeface="Bodoni MT Condensed" panose="02070606080606020203" pitchFamily="18" charset="0"/>
              </a:rPr>
              <a:t>Part 3—Address Individual and Collective Roles and Responsibilities</a:t>
            </a:r>
            <a:endParaRPr lang="en-US" dirty="0"/>
          </a:p>
        </p:txBody>
      </p:sp>
      <p:sp>
        <p:nvSpPr>
          <p:cNvPr id="4" name="TextBox 3">
            <a:extLst>
              <a:ext uri="{FF2B5EF4-FFF2-40B4-BE49-F238E27FC236}">
                <a16:creationId xmlns:a16="http://schemas.microsoft.com/office/drawing/2014/main" id="{6283CD9E-CC9F-98A6-42C0-A18E2B7143F6}"/>
              </a:ext>
            </a:extLst>
          </p:cNvPr>
          <p:cNvSpPr txBox="1"/>
          <p:nvPr/>
        </p:nvSpPr>
        <p:spPr>
          <a:xfrm>
            <a:off x="1985913" y="1993249"/>
            <a:ext cx="8220173" cy="3263073"/>
          </a:xfrm>
          <a:prstGeom prst="rect">
            <a:avLst/>
          </a:prstGeom>
          <a:noFill/>
        </p:spPr>
        <p:txBody>
          <a:bodyPr wrap="square">
            <a:spAutoFit/>
          </a:bodyPr>
          <a:lstStyle/>
          <a:p>
            <a:pPr marL="285750" indent="-285750" algn="l">
              <a:lnSpc>
                <a:spcPts val="2160"/>
              </a:lnSpc>
              <a:spcBef>
                <a:spcPts val="1200"/>
              </a:spcBef>
              <a:spcAft>
                <a:spcPts val="1200"/>
              </a:spcAft>
              <a:buClr>
                <a:schemeClr val="accent4"/>
              </a:buClr>
              <a:buSzPct val="150000"/>
              <a:buFont typeface="Wingdings" panose="05000000000000000000" pitchFamily="2" charset="2"/>
              <a:buChar char="§"/>
            </a:pPr>
            <a:r>
              <a:rPr lang="en-US" sz="1800" dirty="0">
                <a:latin typeface="+mj-lt"/>
              </a:rPr>
              <a:t>Doing a bit of metacognitive awareness: what are the strengths each member brings to the team effort? </a:t>
            </a:r>
          </a:p>
          <a:p>
            <a:pPr marL="285750" indent="-285750" algn="l">
              <a:lnSpc>
                <a:spcPts val="2160"/>
              </a:lnSpc>
              <a:spcBef>
                <a:spcPts val="1200"/>
              </a:spcBef>
              <a:spcAft>
                <a:spcPts val="1200"/>
              </a:spcAft>
              <a:buClr>
                <a:schemeClr val="accent4"/>
              </a:buClr>
              <a:buSzPct val="150000"/>
              <a:buFont typeface="Wingdings" panose="05000000000000000000" pitchFamily="2" charset="2"/>
              <a:buChar char="§"/>
            </a:pPr>
            <a:r>
              <a:rPr lang="en-US" sz="1800" dirty="0">
                <a:latin typeface="+mj-lt"/>
              </a:rPr>
              <a:t>What will be specifically expected of each team member in light of the assigned task?</a:t>
            </a:r>
          </a:p>
          <a:p>
            <a:pPr marL="285750" indent="-285750" algn="l">
              <a:lnSpc>
                <a:spcPts val="2160"/>
              </a:lnSpc>
              <a:spcBef>
                <a:spcPts val="1200"/>
              </a:spcBef>
              <a:spcAft>
                <a:spcPts val="1200"/>
              </a:spcAft>
              <a:buClr>
                <a:schemeClr val="accent4"/>
              </a:buClr>
              <a:buSzPct val="150000"/>
              <a:buFont typeface="Wingdings" panose="05000000000000000000" pitchFamily="2" charset="2"/>
              <a:buChar char="§"/>
            </a:pPr>
            <a:r>
              <a:rPr lang="en-US" sz="1800" dirty="0">
                <a:latin typeface="+mj-lt"/>
              </a:rPr>
              <a:t>Think about key roles in a collaborative enterprise—who will be the team leader/manager, the working editor, the compiler, etc.,  and how will the overall workload be fairly distributed? </a:t>
            </a:r>
          </a:p>
          <a:p>
            <a:pPr marL="285750" indent="-285750" algn="l">
              <a:lnSpc>
                <a:spcPts val="2160"/>
              </a:lnSpc>
              <a:spcBef>
                <a:spcPts val="1200"/>
              </a:spcBef>
              <a:spcAft>
                <a:spcPts val="1200"/>
              </a:spcAft>
              <a:buClr>
                <a:schemeClr val="accent4"/>
              </a:buClr>
              <a:buSzPct val="150000"/>
              <a:buFont typeface="Wingdings" panose="05000000000000000000" pitchFamily="2" charset="2"/>
              <a:buChar char="§"/>
            </a:pPr>
            <a:r>
              <a:rPr lang="en-US" sz="1800" dirty="0">
                <a:latin typeface="+mj-lt"/>
              </a:rPr>
              <a:t>Add any other team-specific expectations or agreements. </a:t>
            </a:r>
          </a:p>
        </p:txBody>
      </p:sp>
    </p:spTree>
    <p:extLst>
      <p:ext uri="{BB962C8B-B14F-4D97-AF65-F5344CB8AC3E}">
        <p14:creationId xmlns:p14="http://schemas.microsoft.com/office/powerpoint/2010/main" val="44087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C90CEB-4980-0380-EA71-BC463E834879}"/>
              </a:ext>
            </a:extLst>
          </p:cNvPr>
          <p:cNvSpPr>
            <a:spLocks noGrp="1"/>
          </p:cNvSpPr>
          <p:nvPr>
            <p:ph type="title"/>
          </p:nvPr>
        </p:nvSpPr>
        <p:spPr/>
        <p:txBody>
          <a:bodyPr/>
          <a:lstStyle/>
          <a:p>
            <a:r>
              <a:rPr lang="en-US" sz="3600" cap="none" spc="100" dirty="0">
                <a:solidFill>
                  <a:schemeClr val="tx1"/>
                </a:solidFill>
                <a:latin typeface="Bodoni MT Condensed" panose="02070606080606020203" pitchFamily="18" charset="0"/>
              </a:rPr>
              <a:t>Part 4—Consider Group Dynamics</a:t>
            </a:r>
            <a:endParaRPr lang="en-US" dirty="0"/>
          </a:p>
        </p:txBody>
      </p:sp>
      <p:sp>
        <p:nvSpPr>
          <p:cNvPr id="4" name="TextBox 3">
            <a:extLst>
              <a:ext uri="{FF2B5EF4-FFF2-40B4-BE49-F238E27FC236}">
                <a16:creationId xmlns:a16="http://schemas.microsoft.com/office/drawing/2014/main" id="{6283CD9E-CC9F-98A6-42C0-A18E2B7143F6}"/>
              </a:ext>
            </a:extLst>
          </p:cNvPr>
          <p:cNvSpPr txBox="1"/>
          <p:nvPr/>
        </p:nvSpPr>
        <p:spPr>
          <a:xfrm>
            <a:off x="1985913" y="1484201"/>
            <a:ext cx="8220173" cy="4699363"/>
          </a:xfrm>
          <a:prstGeom prst="rect">
            <a:avLst/>
          </a:prstGeom>
          <a:noFill/>
        </p:spPr>
        <p:txBody>
          <a:bodyPr wrap="square">
            <a:spAutoFit/>
          </a:bodyPr>
          <a:lstStyle/>
          <a:p>
            <a:pPr marL="285750" indent="-285750" algn="l">
              <a:lnSpc>
                <a:spcPts val="2160"/>
              </a:lnSpc>
              <a:spcBef>
                <a:spcPts val="1200"/>
              </a:spcBef>
              <a:spcAft>
                <a:spcPts val="1200"/>
              </a:spcAft>
              <a:buClr>
                <a:schemeClr val="accent4"/>
              </a:buClr>
              <a:buSzPct val="150000"/>
              <a:buFont typeface="Wingdings" panose="05000000000000000000" pitchFamily="2" charset="2"/>
              <a:buChar char="§"/>
            </a:pPr>
            <a:r>
              <a:rPr lang="en-US" sz="1800" dirty="0">
                <a:latin typeface="+mj-lt"/>
              </a:rPr>
              <a:t>What are the group expectations for participation in the project? How will it be ensured that everyone participates fairly? What will the procedures be for members whose participation may be lacking? </a:t>
            </a:r>
          </a:p>
          <a:p>
            <a:pPr marL="285750" indent="-285750" algn="l">
              <a:lnSpc>
                <a:spcPts val="2160"/>
              </a:lnSpc>
              <a:spcBef>
                <a:spcPts val="1200"/>
              </a:spcBef>
              <a:spcAft>
                <a:spcPts val="1200"/>
              </a:spcAft>
              <a:buClr>
                <a:schemeClr val="accent4"/>
              </a:buClr>
              <a:buSzPct val="150000"/>
              <a:buFont typeface="Wingdings" panose="05000000000000000000" pitchFamily="2" charset="2"/>
              <a:buChar char="§"/>
            </a:pPr>
            <a:r>
              <a:rPr lang="en-US" sz="1800" dirty="0">
                <a:latin typeface="+mj-lt"/>
              </a:rPr>
              <a:t>How will this group be mainly interacting? What are the expected meeting dynamics? How should meetings begin and end? What are behavioral expectations during meetings?</a:t>
            </a:r>
          </a:p>
          <a:p>
            <a:pPr marL="285750" indent="-285750" algn="l">
              <a:lnSpc>
                <a:spcPts val="2160"/>
              </a:lnSpc>
              <a:spcBef>
                <a:spcPts val="1200"/>
              </a:spcBef>
              <a:spcAft>
                <a:spcPts val="1200"/>
              </a:spcAft>
              <a:buClr>
                <a:schemeClr val="accent4"/>
              </a:buClr>
              <a:buSzPct val="150000"/>
              <a:buFont typeface="Wingdings" panose="05000000000000000000" pitchFamily="2" charset="2"/>
              <a:buChar char="§"/>
            </a:pPr>
            <a:r>
              <a:rPr lang="en-US" sz="1800" dirty="0">
                <a:latin typeface="+mj-lt"/>
              </a:rPr>
              <a:t>What norms do all group members agree on in terms of work interaction? (e.g., commitments to deadlines, rules for editing group documents, communication issues, etc.) </a:t>
            </a:r>
          </a:p>
          <a:p>
            <a:pPr marL="285750" indent="-285750" algn="l">
              <a:lnSpc>
                <a:spcPts val="2160"/>
              </a:lnSpc>
              <a:spcBef>
                <a:spcPts val="1200"/>
              </a:spcBef>
              <a:spcAft>
                <a:spcPts val="1200"/>
              </a:spcAft>
              <a:buClr>
                <a:schemeClr val="accent4"/>
              </a:buClr>
              <a:buSzPct val="150000"/>
              <a:buFont typeface="Wingdings" panose="05000000000000000000" pitchFamily="2" charset="2"/>
              <a:buChar char="§"/>
            </a:pPr>
            <a:r>
              <a:rPr lang="en-US" sz="1800" dirty="0">
                <a:latin typeface="+mj-lt"/>
              </a:rPr>
              <a:t>How will this group resolve conflicts? What conflicts can be anticipated from the beginning? </a:t>
            </a:r>
          </a:p>
          <a:p>
            <a:pPr marL="285750" indent="-285750" algn="l">
              <a:lnSpc>
                <a:spcPts val="2160"/>
              </a:lnSpc>
              <a:spcBef>
                <a:spcPts val="1200"/>
              </a:spcBef>
              <a:spcAft>
                <a:spcPts val="1200"/>
              </a:spcAft>
              <a:buClr>
                <a:schemeClr val="accent4"/>
              </a:buClr>
              <a:buSzPct val="150000"/>
              <a:buFont typeface="Wingdings" panose="05000000000000000000" pitchFamily="2" charset="2"/>
              <a:buChar char="§"/>
            </a:pPr>
            <a:r>
              <a:rPr lang="en-US" sz="1800" dirty="0">
                <a:latin typeface="+mj-lt"/>
              </a:rPr>
              <a:t>Add any other team-specific expectations or agreements.</a:t>
            </a:r>
          </a:p>
        </p:txBody>
      </p:sp>
    </p:spTree>
    <p:extLst>
      <p:ext uri="{BB962C8B-B14F-4D97-AF65-F5344CB8AC3E}">
        <p14:creationId xmlns:p14="http://schemas.microsoft.com/office/powerpoint/2010/main" val="3635328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C90CEB-4980-0380-EA71-BC463E834879}"/>
              </a:ext>
            </a:extLst>
          </p:cNvPr>
          <p:cNvSpPr>
            <a:spLocks noGrp="1"/>
          </p:cNvSpPr>
          <p:nvPr>
            <p:ph type="title"/>
          </p:nvPr>
        </p:nvSpPr>
        <p:spPr/>
        <p:txBody>
          <a:bodyPr/>
          <a:lstStyle/>
          <a:p>
            <a:r>
              <a:rPr lang="en-US" sz="3600" cap="none" dirty="0">
                <a:effectLst/>
                <a:latin typeface="Bodoni MT Condensed" panose="02070606080606020203" pitchFamily="18" charset="0"/>
                <a:ea typeface="Times New Roman" panose="02020603050405020304" pitchFamily="18" charset="0"/>
              </a:rPr>
              <a:t>The College Board’s Task 1, Collaborative Research Part 1</a:t>
            </a:r>
            <a:endParaRPr lang="en-US" dirty="0"/>
          </a:p>
        </p:txBody>
      </p:sp>
      <p:sp>
        <p:nvSpPr>
          <p:cNvPr id="4" name="TextBox 3">
            <a:extLst>
              <a:ext uri="{FF2B5EF4-FFF2-40B4-BE49-F238E27FC236}">
                <a16:creationId xmlns:a16="http://schemas.microsoft.com/office/drawing/2014/main" id="{FC29EACE-247F-8F6C-C366-E03D5ED189C7}"/>
              </a:ext>
            </a:extLst>
          </p:cNvPr>
          <p:cNvSpPr txBox="1"/>
          <p:nvPr/>
        </p:nvSpPr>
        <p:spPr>
          <a:xfrm>
            <a:off x="2389909" y="1782395"/>
            <a:ext cx="7180118" cy="3293209"/>
          </a:xfrm>
          <a:prstGeom prst="rect">
            <a:avLst/>
          </a:prstGeom>
          <a:noFill/>
        </p:spPr>
        <p:txBody>
          <a:bodyPr wrap="square">
            <a:spAutoFit/>
          </a:bodyPr>
          <a:lstStyle/>
          <a:p>
            <a:pPr marL="285750" indent="-285750" algn="l">
              <a:buSzPct val="150000"/>
              <a:buBlip>
                <a:blip r:embed="rId2"/>
              </a:buBlip>
            </a:pPr>
            <a:r>
              <a:rPr lang="en-US" sz="1600" dirty="0">
                <a:latin typeface="+mj-lt"/>
              </a:rPr>
              <a:t>Students work in teams of three to five to identify, investigate, and analyze an academic or real-world problem or issue, e.g., local, national, global, academic/theoretical/philosophical. </a:t>
            </a:r>
          </a:p>
          <a:p>
            <a:pPr algn="l">
              <a:buSzPct val="150000"/>
            </a:pPr>
            <a:endParaRPr lang="en-US" sz="1600" dirty="0">
              <a:latin typeface="+mj-lt"/>
            </a:endParaRPr>
          </a:p>
          <a:p>
            <a:pPr marL="285750" indent="-285750" algn="l">
              <a:buSzPct val="150000"/>
              <a:buBlip>
                <a:blip r:embed="rId2"/>
              </a:buBlip>
            </a:pPr>
            <a:r>
              <a:rPr lang="en-US" sz="1600" dirty="0">
                <a:latin typeface="+mj-lt"/>
              </a:rPr>
              <a:t>Each team develops a team research question and conducts preliminary research. They identify approaches, perspectives, or lenses and divide responsibilities among themselves for individual research that will address the team’s research question. </a:t>
            </a:r>
          </a:p>
          <a:p>
            <a:pPr algn="l">
              <a:buSzPct val="150000"/>
            </a:pPr>
            <a:endParaRPr lang="en-US" sz="1600" dirty="0">
              <a:latin typeface="+mj-lt"/>
            </a:endParaRPr>
          </a:p>
          <a:p>
            <a:pPr marL="285750" indent="-285750" algn="l">
              <a:buSzPct val="150000"/>
              <a:buBlip>
                <a:blip r:embed="rId2"/>
              </a:buBlip>
            </a:pPr>
            <a:r>
              <a:rPr lang="en-US" sz="1600" dirty="0">
                <a:latin typeface="+mj-lt"/>
              </a:rPr>
              <a:t>Then, collectively, each team designs and/or considers options and evaluates alternatives; develops a multimedia presentation to present the argument for their proposed solution or resolution; and provides an oral defense to questions posed by the teacher.</a:t>
            </a:r>
          </a:p>
        </p:txBody>
      </p:sp>
    </p:spTree>
    <p:extLst>
      <p:ext uri="{BB962C8B-B14F-4D97-AF65-F5344CB8AC3E}">
        <p14:creationId xmlns:p14="http://schemas.microsoft.com/office/powerpoint/2010/main" val="529933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7B4C45-3033-577D-186A-D21C8F573B5E}"/>
              </a:ext>
            </a:extLst>
          </p:cNvPr>
          <p:cNvSpPr>
            <a:spLocks noGrp="1"/>
          </p:cNvSpPr>
          <p:nvPr>
            <p:ph type="title"/>
          </p:nvPr>
        </p:nvSpPr>
        <p:spPr/>
        <p:txBody>
          <a:bodyPr/>
          <a:lstStyle/>
          <a:p>
            <a:r>
              <a:rPr lang="en-US" dirty="0"/>
              <a:t>The College Board’s Task 1, Collaborative Research Part 2</a:t>
            </a:r>
          </a:p>
        </p:txBody>
      </p:sp>
      <p:sp>
        <p:nvSpPr>
          <p:cNvPr id="4" name="Subtitle 3">
            <a:extLst>
              <a:ext uri="{FF2B5EF4-FFF2-40B4-BE49-F238E27FC236}">
                <a16:creationId xmlns:a16="http://schemas.microsoft.com/office/drawing/2014/main" id="{BA457037-AAF9-8294-D4E8-49CA8C857B34}"/>
              </a:ext>
            </a:extLst>
          </p:cNvPr>
          <p:cNvSpPr>
            <a:spLocks noGrp="1"/>
          </p:cNvSpPr>
          <p:nvPr>
            <p:ph type="subTitle" idx="11"/>
          </p:nvPr>
        </p:nvSpPr>
        <p:spPr/>
        <p:txBody>
          <a:bodyPr/>
          <a:lstStyle/>
          <a:p>
            <a:r>
              <a:rPr lang="en-US" dirty="0"/>
              <a:t>The Components</a:t>
            </a:r>
          </a:p>
          <a:p>
            <a:endParaRPr lang="en-US" dirty="0"/>
          </a:p>
        </p:txBody>
      </p:sp>
      <p:pic>
        <p:nvPicPr>
          <p:cNvPr id="24" name="Picture 23">
            <a:extLst>
              <a:ext uri="{FF2B5EF4-FFF2-40B4-BE49-F238E27FC236}">
                <a16:creationId xmlns:a16="http://schemas.microsoft.com/office/drawing/2014/main" id="{0FCBF7F2-5452-4FF0-03F1-1EFBA084C78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1261381" y="2196258"/>
            <a:ext cx="3548180" cy="890093"/>
          </a:xfrm>
          <a:prstGeom prst="rect">
            <a:avLst/>
          </a:prstGeom>
        </p:spPr>
      </p:pic>
      <p:sp>
        <p:nvSpPr>
          <p:cNvPr id="26" name="TextBox 25">
            <a:extLst>
              <a:ext uri="{FF2B5EF4-FFF2-40B4-BE49-F238E27FC236}">
                <a16:creationId xmlns:a16="http://schemas.microsoft.com/office/drawing/2014/main" id="{953BBD60-5C1F-E869-B6E3-99D4296B12AD}"/>
              </a:ext>
            </a:extLst>
          </p:cNvPr>
          <p:cNvSpPr txBox="1"/>
          <p:nvPr/>
        </p:nvSpPr>
        <p:spPr>
          <a:xfrm>
            <a:off x="1261381" y="2304402"/>
            <a:ext cx="3202092" cy="707886"/>
          </a:xfrm>
          <a:prstGeom prst="rect">
            <a:avLst/>
          </a:prstGeom>
          <a:noFill/>
        </p:spPr>
        <p:txBody>
          <a:bodyPr wrap="square">
            <a:spAutoFit/>
          </a:bodyPr>
          <a:lstStyle/>
          <a:p>
            <a:pPr marL="285750" indent="-285750">
              <a:spcBef>
                <a:spcPts val="1200"/>
              </a:spcBef>
              <a:buFont typeface="Calibri Light" panose="020F0302020204030204" pitchFamily="34" charset="0"/>
              <a:buChar char=" "/>
            </a:pPr>
            <a:r>
              <a:rPr lang="en-US" sz="2000" b="1" dirty="0">
                <a:solidFill>
                  <a:schemeClr val="tx1"/>
                </a:solidFill>
                <a:latin typeface="+mj-lt"/>
              </a:rPr>
              <a:t>Individual Research Report (IRR)</a:t>
            </a:r>
          </a:p>
        </p:txBody>
      </p:sp>
      <p:sp>
        <p:nvSpPr>
          <p:cNvPr id="2" name="Content Placeholder 1">
            <a:extLst>
              <a:ext uri="{FF2B5EF4-FFF2-40B4-BE49-F238E27FC236}">
                <a16:creationId xmlns:a16="http://schemas.microsoft.com/office/drawing/2014/main" id="{78491673-DAA0-A6CF-4AE9-908A7158A0E8}"/>
              </a:ext>
            </a:extLst>
          </p:cNvPr>
          <p:cNvSpPr>
            <a:spLocks noGrp="1"/>
          </p:cNvSpPr>
          <p:nvPr>
            <p:ph sz="half" idx="1"/>
          </p:nvPr>
        </p:nvSpPr>
        <p:spPr>
          <a:xfrm>
            <a:off x="1261381" y="3404595"/>
            <a:ext cx="4719917" cy="2586463"/>
          </a:xfrm>
        </p:spPr>
        <p:txBody>
          <a:bodyPr/>
          <a:lstStyle/>
          <a:p>
            <a:pPr marL="285750" indent="-285750">
              <a:spcBef>
                <a:spcPts val="1200"/>
              </a:spcBef>
              <a:buSzPct val="150000"/>
              <a:buBlip>
                <a:blip r:embed="rId3"/>
              </a:buBlip>
            </a:pPr>
            <a:r>
              <a:rPr lang="en-US" dirty="0"/>
              <a:t>1200-word report, literature review</a:t>
            </a:r>
          </a:p>
          <a:p>
            <a:pPr marL="285750" indent="-285750">
              <a:spcBef>
                <a:spcPts val="1200"/>
              </a:spcBef>
              <a:buSzPct val="150000"/>
              <a:buBlip>
                <a:blip r:embed="rId3"/>
              </a:buBlip>
            </a:pPr>
            <a:r>
              <a:rPr lang="en-US" dirty="0"/>
              <a:t>Scored by The College Board </a:t>
            </a:r>
          </a:p>
          <a:p>
            <a:pPr marL="285750" indent="-285750">
              <a:spcBef>
                <a:spcPts val="1200"/>
              </a:spcBef>
              <a:buSzPct val="150000"/>
              <a:buBlip>
                <a:blip r:embed="rId3"/>
              </a:buBlip>
            </a:pPr>
            <a:r>
              <a:rPr lang="en-US" dirty="0"/>
              <a:t>Half the score for Task 1 (10% of overall score)</a:t>
            </a:r>
          </a:p>
          <a:p>
            <a:endParaRPr lang="en-US" dirty="0"/>
          </a:p>
        </p:txBody>
      </p:sp>
      <p:pic>
        <p:nvPicPr>
          <p:cNvPr id="27" name="Picture 26">
            <a:extLst>
              <a:ext uri="{FF2B5EF4-FFF2-40B4-BE49-F238E27FC236}">
                <a16:creationId xmlns:a16="http://schemas.microsoft.com/office/drawing/2014/main" id="{36C3810B-9DA4-E72B-9E5A-AFE1CFD2CD8B}"/>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006058" y="2193786"/>
            <a:ext cx="3995617" cy="890093"/>
          </a:xfrm>
          <a:prstGeom prst="rect">
            <a:avLst/>
          </a:prstGeom>
        </p:spPr>
      </p:pic>
      <p:sp>
        <p:nvSpPr>
          <p:cNvPr id="29" name="TextBox 28">
            <a:extLst>
              <a:ext uri="{FF2B5EF4-FFF2-40B4-BE49-F238E27FC236}">
                <a16:creationId xmlns:a16="http://schemas.microsoft.com/office/drawing/2014/main" id="{D795FF0A-556B-68DF-D284-62D215C10F90}"/>
              </a:ext>
            </a:extLst>
          </p:cNvPr>
          <p:cNvSpPr txBox="1"/>
          <p:nvPr/>
        </p:nvSpPr>
        <p:spPr>
          <a:xfrm>
            <a:off x="6726924" y="2304402"/>
            <a:ext cx="4159246" cy="707886"/>
          </a:xfrm>
          <a:prstGeom prst="rect">
            <a:avLst/>
          </a:prstGeom>
          <a:noFill/>
        </p:spPr>
        <p:txBody>
          <a:bodyPr wrap="square">
            <a:spAutoFit/>
          </a:bodyPr>
          <a:lstStyle/>
          <a:p>
            <a:pPr marL="285750" indent="-285750">
              <a:spcBef>
                <a:spcPts val="1200"/>
              </a:spcBef>
              <a:buFont typeface="Calibri Light" panose="020F0302020204030204" pitchFamily="34" charset="0"/>
              <a:buChar char=" "/>
            </a:pPr>
            <a:r>
              <a:rPr lang="en-US" sz="2000" b="1" dirty="0">
                <a:solidFill>
                  <a:schemeClr val="tx1"/>
                </a:solidFill>
                <a:latin typeface="+mj-lt"/>
              </a:rPr>
              <a:t>Team Presentation and Defense (TMP)</a:t>
            </a:r>
          </a:p>
        </p:txBody>
      </p:sp>
      <p:sp>
        <p:nvSpPr>
          <p:cNvPr id="6" name="Content Placeholder 5">
            <a:extLst>
              <a:ext uri="{FF2B5EF4-FFF2-40B4-BE49-F238E27FC236}">
                <a16:creationId xmlns:a16="http://schemas.microsoft.com/office/drawing/2014/main" id="{FC63F7EF-F192-A468-6C4C-1E5DC90F36EE}"/>
              </a:ext>
            </a:extLst>
          </p:cNvPr>
          <p:cNvSpPr>
            <a:spLocks noGrp="1"/>
          </p:cNvSpPr>
          <p:nvPr>
            <p:ph sz="half" idx="2"/>
          </p:nvPr>
        </p:nvSpPr>
        <p:spPr>
          <a:xfrm>
            <a:off x="7006058" y="3405969"/>
            <a:ext cx="4719917" cy="4221122"/>
          </a:xfrm>
        </p:spPr>
        <p:txBody>
          <a:bodyPr/>
          <a:lstStyle/>
          <a:p>
            <a:pPr marL="285750" indent="-285750">
              <a:spcBef>
                <a:spcPts val="1200"/>
              </a:spcBef>
              <a:buSzPct val="150000"/>
              <a:buBlip>
                <a:blip r:embed="rId3"/>
              </a:buBlip>
            </a:pPr>
            <a:r>
              <a:rPr lang="en-US" dirty="0"/>
              <a:t>8-10 presentation of argument</a:t>
            </a:r>
          </a:p>
          <a:p>
            <a:pPr marL="285750" indent="-285750">
              <a:spcBef>
                <a:spcPts val="1200"/>
              </a:spcBef>
              <a:buSzPct val="150000"/>
              <a:buBlip>
                <a:blip r:embed="rId3"/>
              </a:buBlip>
            </a:pPr>
            <a:r>
              <a:rPr lang="en-US" dirty="0"/>
              <a:t>One oral defense question per group member</a:t>
            </a:r>
          </a:p>
          <a:p>
            <a:pPr marL="285750" indent="-285750">
              <a:spcBef>
                <a:spcPts val="1200"/>
              </a:spcBef>
              <a:buSzPct val="150000"/>
              <a:buBlip>
                <a:blip r:embed="rId3"/>
              </a:buBlip>
            </a:pPr>
            <a:r>
              <a:rPr lang="en-US" dirty="0"/>
              <a:t>Scored by teacher/advisor after passing certification</a:t>
            </a:r>
          </a:p>
          <a:p>
            <a:pPr marL="285750" indent="-285750">
              <a:spcBef>
                <a:spcPts val="1200"/>
              </a:spcBef>
              <a:buSzPct val="150000"/>
              <a:buBlip>
                <a:blip r:embed="rId3"/>
              </a:buBlip>
            </a:pPr>
            <a:r>
              <a:rPr lang="en-US" dirty="0"/>
              <a:t>Half the score for Task 1 (10% of overall score)</a:t>
            </a:r>
          </a:p>
          <a:p>
            <a:endParaRPr lang="en-US" dirty="0"/>
          </a:p>
        </p:txBody>
      </p:sp>
    </p:spTree>
    <p:extLst>
      <p:ext uri="{BB962C8B-B14F-4D97-AF65-F5344CB8AC3E}">
        <p14:creationId xmlns:p14="http://schemas.microsoft.com/office/powerpoint/2010/main" val="3248266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C90CEB-4980-0380-EA71-BC463E834879}"/>
              </a:ext>
            </a:extLst>
          </p:cNvPr>
          <p:cNvSpPr>
            <a:spLocks noGrp="1"/>
          </p:cNvSpPr>
          <p:nvPr>
            <p:ph type="title"/>
          </p:nvPr>
        </p:nvSpPr>
        <p:spPr/>
        <p:txBody>
          <a:bodyPr/>
          <a:lstStyle/>
          <a:p>
            <a:r>
              <a:rPr lang="en-US" sz="3600" cap="none" dirty="0">
                <a:solidFill>
                  <a:srgbClr val="000000"/>
                </a:solidFill>
                <a:effectLst/>
                <a:latin typeface="Bodoni MT Condensed" panose="02070606080606020203" pitchFamily="18" charset="0"/>
                <a:ea typeface="Times New Roman" panose="02020603050405020304" pitchFamily="18" charset="0"/>
              </a:rPr>
              <a:t>Groups in Task 1—Horizontal Research Collaboration</a:t>
            </a:r>
            <a:endParaRPr lang="en-US" dirty="0"/>
          </a:p>
        </p:txBody>
      </p:sp>
      <p:sp>
        <p:nvSpPr>
          <p:cNvPr id="2" name="Content Placeholder 1">
            <a:extLst>
              <a:ext uri="{FF2B5EF4-FFF2-40B4-BE49-F238E27FC236}">
                <a16:creationId xmlns:a16="http://schemas.microsoft.com/office/drawing/2014/main" id="{45B925EF-6482-B3D7-4E98-9DBB7D03A091}"/>
              </a:ext>
            </a:extLst>
          </p:cNvPr>
          <p:cNvSpPr>
            <a:spLocks noGrp="1"/>
          </p:cNvSpPr>
          <p:nvPr>
            <p:ph idx="1"/>
          </p:nvPr>
        </p:nvSpPr>
        <p:spPr>
          <a:xfrm>
            <a:off x="1595718" y="1875935"/>
            <a:ext cx="9000564" cy="5260156"/>
          </a:xfrm>
        </p:spPr>
        <p:txBody>
          <a:bodyPr>
            <a:normAutofit/>
          </a:bodyPr>
          <a:lstStyle/>
          <a:p>
            <a:pPr marL="285750" indent="-285750">
              <a:spcBef>
                <a:spcPts val="1200"/>
              </a:spcBef>
              <a:spcAft>
                <a:spcPts val="600"/>
              </a:spcAft>
              <a:buClr>
                <a:schemeClr val="accent4"/>
              </a:buClr>
              <a:buFont typeface="Wingdings" panose="05000000000000000000" pitchFamily="2" charset="2"/>
              <a:buChar char="ü"/>
            </a:pPr>
            <a:r>
              <a:rPr lang="en-US" dirty="0"/>
              <a:t>Groups select a research topic, build an overarching research question</a:t>
            </a:r>
          </a:p>
          <a:p>
            <a:pPr marL="285750" indent="-285750">
              <a:spcBef>
                <a:spcPts val="1200"/>
              </a:spcBef>
              <a:spcAft>
                <a:spcPts val="1200"/>
              </a:spcAft>
              <a:buClr>
                <a:schemeClr val="accent4"/>
              </a:buClr>
              <a:buFont typeface="Wingdings" panose="05000000000000000000" pitchFamily="2" charset="2"/>
              <a:buChar char="ü"/>
            </a:pPr>
            <a:r>
              <a:rPr lang="en-US" dirty="0"/>
              <a:t>Groups—together—identify subtopics and questions</a:t>
            </a:r>
          </a:p>
          <a:p>
            <a:pPr marL="754380" lvl="1" indent="-285750">
              <a:spcBef>
                <a:spcPts val="600"/>
              </a:spcBef>
              <a:spcAft>
                <a:spcPts val="600"/>
              </a:spcAft>
              <a:buClr>
                <a:schemeClr val="accent6"/>
              </a:buClr>
              <a:buFont typeface="Courier New" panose="02070309020205020404" pitchFamily="49" charset="0"/>
              <a:buChar char="o"/>
            </a:pPr>
            <a:r>
              <a:rPr lang="en-US" dirty="0"/>
              <a:t>Dissect major question, interpret through lenses</a:t>
            </a:r>
          </a:p>
          <a:p>
            <a:pPr marL="754380" lvl="1" indent="-285750">
              <a:spcBef>
                <a:spcPts val="600"/>
              </a:spcBef>
              <a:spcAft>
                <a:spcPts val="600"/>
              </a:spcAft>
              <a:buClr>
                <a:schemeClr val="accent6"/>
              </a:buClr>
              <a:buFont typeface="Courier New" panose="02070309020205020404" pitchFamily="49" charset="0"/>
              <a:buChar char="o"/>
            </a:pPr>
            <a:r>
              <a:rPr lang="en-US" dirty="0"/>
              <a:t>Recognize relevant perspectives in each lens</a:t>
            </a:r>
          </a:p>
          <a:p>
            <a:pPr marL="754380" lvl="1" indent="-285750">
              <a:spcBef>
                <a:spcPts val="600"/>
              </a:spcBef>
              <a:spcAft>
                <a:spcPts val="600"/>
              </a:spcAft>
              <a:buClr>
                <a:schemeClr val="accent6"/>
              </a:buClr>
              <a:buFont typeface="Courier New" panose="02070309020205020404" pitchFamily="49" charset="0"/>
              <a:buChar char="o"/>
            </a:pPr>
            <a:r>
              <a:rPr lang="en-US" dirty="0"/>
              <a:t>Each group member selects a different lens, approach</a:t>
            </a:r>
          </a:p>
          <a:p>
            <a:pPr marL="285750" indent="-285750">
              <a:spcBef>
                <a:spcPts val="1200"/>
              </a:spcBef>
              <a:spcAft>
                <a:spcPts val="600"/>
              </a:spcAft>
              <a:buClr>
                <a:schemeClr val="accent4"/>
              </a:buClr>
              <a:buFont typeface="Wingdings" panose="05000000000000000000" pitchFamily="2" charset="2"/>
              <a:buChar char="ü"/>
            </a:pPr>
            <a:r>
              <a:rPr lang="en-US" dirty="0"/>
              <a:t>Horizontal Research = cross-curricular, inter-disciplinary division of overall topic</a:t>
            </a:r>
          </a:p>
          <a:p>
            <a:pPr marL="285750" indent="-285750">
              <a:spcBef>
                <a:spcPts val="1200"/>
              </a:spcBef>
              <a:spcAft>
                <a:spcPts val="1200"/>
              </a:spcAft>
              <a:buClr>
                <a:schemeClr val="accent4"/>
              </a:buClr>
              <a:buFont typeface="Wingdings" panose="05000000000000000000" pitchFamily="2" charset="2"/>
              <a:buChar char="ü"/>
            </a:pPr>
            <a:r>
              <a:rPr lang="en-US" dirty="0"/>
              <a:t>Research Collaboration is NOT “division of labor”</a:t>
            </a:r>
          </a:p>
          <a:p>
            <a:pPr marL="754380" lvl="1" indent="-285750">
              <a:spcBef>
                <a:spcPts val="600"/>
              </a:spcBef>
              <a:spcAft>
                <a:spcPts val="600"/>
              </a:spcAft>
              <a:buClr>
                <a:schemeClr val="accent6"/>
              </a:buClr>
              <a:buFont typeface="Courier New" panose="02070309020205020404" pitchFamily="49" charset="0"/>
              <a:buChar char="o"/>
            </a:pPr>
            <a:r>
              <a:rPr lang="en-US" dirty="0"/>
              <a:t>Students bring individual research together</a:t>
            </a:r>
          </a:p>
          <a:p>
            <a:pPr marL="754380" lvl="1" indent="-285750">
              <a:spcBef>
                <a:spcPts val="600"/>
              </a:spcBef>
              <a:spcAft>
                <a:spcPts val="600"/>
              </a:spcAft>
              <a:buClr>
                <a:schemeClr val="accent6"/>
              </a:buClr>
              <a:buFont typeface="Courier New" panose="02070309020205020404" pitchFamily="49" charset="0"/>
              <a:buChar char="o"/>
            </a:pPr>
            <a:r>
              <a:rPr lang="en-US" dirty="0"/>
              <a:t>Discuss along the process to ensure research &amp; topic alignment</a:t>
            </a:r>
          </a:p>
          <a:p>
            <a:pPr marL="754380" lvl="1" indent="-285750">
              <a:spcBef>
                <a:spcPts val="600"/>
              </a:spcBef>
              <a:spcAft>
                <a:spcPts val="600"/>
              </a:spcAft>
              <a:buClr>
                <a:schemeClr val="accent6"/>
              </a:buClr>
              <a:buFont typeface="Courier New" panose="02070309020205020404" pitchFamily="49" charset="0"/>
              <a:buChar char="o"/>
            </a:pPr>
            <a:r>
              <a:rPr lang="en-US" dirty="0"/>
              <a:t>Evaluate intersections throughout the process, adapt/evolve research question for argument claim &amp; evidence</a:t>
            </a:r>
          </a:p>
          <a:p>
            <a:endParaRPr lang="en-US" dirty="0"/>
          </a:p>
        </p:txBody>
      </p:sp>
    </p:spTree>
    <p:extLst>
      <p:ext uri="{BB962C8B-B14F-4D97-AF65-F5344CB8AC3E}">
        <p14:creationId xmlns:p14="http://schemas.microsoft.com/office/powerpoint/2010/main" val="1427578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C90CEB-4980-0380-EA71-BC463E834879}"/>
              </a:ext>
            </a:extLst>
          </p:cNvPr>
          <p:cNvSpPr>
            <a:spLocks noGrp="1"/>
          </p:cNvSpPr>
          <p:nvPr>
            <p:ph type="title"/>
          </p:nvPr>
        </p:nvSpPr>
        <p:spPr/>
        <p:txBody>
          <a:bodyPr/>
          <a:lstStyle/>
          <a:p>
            <a:r>
              <a:rPr lang="en-US" sz="3600" cap="none" dirty="0">
                <a:solidFill>
                  <a:srgbClr val="000000"/>
                </a:solidFill>
                <a:effectLst/>
                <a:latin typeface="Bodoni MT Condensed" panose="02070606080606020203" pitchFamily="18" charset="0"/>
                <a:ea typeface="Times New Roman" panose="02020603050405020304" pitchFamily="18" charset="0"/>
              </a:rPr>
              <a:t>Challenges That Arise in Collaborative Research –Part 1</a:t>
            </a:r>
            <a:endParaRPr lang="en-US" dirty="0"/>
          </a:p>
        </p:txBody>
      </p:sp>
      <p:sp>
        <p:nvSpPr>
          <p:cNvPr id="2" name="Content Placeholder 1">
            <a:extLst>
              <a:ext uri="{FF2B5EF4-FFF2-40B4-BE49-F238E27FC236}">
                <a16:creationId xmlns:a16="http://schemas.microsoft.com/office/drawing/2014/main" id="{45B925EF-6482-B3D7-4E98-9DBB7D03A091}"/>
              </a:ext>
            </a:extLst>
          </p:cNvPr>
          <p:cNvSpPr>
            <a:spLocks noGrp="1"/>
          </p:cNvSpPr>
          <p:nvPr>
            <p:ph idx="1"/>
          </p:nvPr>
        </p:nvSpPr>
        <p:spPr>
          <a:xfrm>
            <a:off x="2243579" y="1893695"/>
            <a:ext cx="7456602" cy="4599176"/>
          </a:xfrm>
        </p:spPr>
        <p:txBody>
          <a:bodyPr>
            <a:normAutofit/>
          </a:bodyPr>
          <a:lstStyle/>
          <a:p>
            <a:pPr marL="285750" indent="-285750">
              <a:lnSpc>
                <a:spcPts val="1920"/>
              </a:lnSpc>
              <a:spcBef>
                <a:spcPts val="1200"/>
              </a:spcBef>
              <a:spcAft>
                <a:spcPts val="1200"/>
              </a:spcAft>
              <a:buSzPct val="150000"/>
              <a:buBlip>
                <a:blip r:embed="rId2"/>
              </a:buBlip>
            </a:pPr>
            <a:r>
              <a:rPr lang="en-US" b="1" dirty="0">
                <a:solidFill>
                  <a:schemeClr val="tx1"/>
                </a:solidFill>
              </a:rPr>
              <a:t>Poor Use of Time</a:t>
            </a:r>
            <a:r>
              <a:rPr lang="en-US" dirty="0">
                <a:solidFill>
                  <a:schemeClr val="tx1"/>
                </a:solidFill>
              </a:rPr>
              <a:t>: research takes time &amp; development—often meaning ‘scrapping’ dead ends or changing course when better questions or sources of information emerge; groups need to set schedules, assess timelines, and keep each other moving and accountable.</a:t>
            </a:r>
          </a:p>
          <a:p>
            <a:pPr marL="285750" indent="-285750">
              <a:lnSpc>
                <a:spcPts val="1920"/>
              </a:lnSpc>
              <a:spcBef>
                <a:spcPts val="1200"/>
              </a:spcBef>
              <a:spcAft>
                <a:spcPts val="1200"/>
              </a:spcAft>
              <a:buSzPct val="150000"/>
              <a:buBlip>
                <a:blip r:embed="rId2"/>
              </a:buBlip>
            </a:pPr>
            <a:r>
              <a:rPr lang="en-US" b="1" dirty="0">
                <a:solidFill>
                  <a:schemeClr val="tx1"/>
                </a:solidFill>
              </a:rPr>
              <a:t>Contribution Inequity: </a:t>
            </a:r>
            <a:r>
              <a:rPr lang="en-US" dirty="0">
                <a:solidFill>
                  <a:schemeClr val="tx1"/>
                </a:solidFill>
              </a:rPr>
              <a:t>it is easy to ‘divide the labor’ or allow certain members to ‘pick up the slack’; groups will need clear expectations for who is doing what work and ensuring that members are keeping up with the task.</a:t>
            </a:r>
          </a:p>
          <a:p>
            <a:pPr marL="285750" indent="-285750">
              <a:lnSpc>
                <a:spcPts val="1920"/>
              </a:lnSpc>
              <a:spcBef>
                <a:spcPts val="1200"/>
              </a:spcBef>
              <a:spcAft>
                <a:spcPts val="1200"/>
              </a:spcAft>
              <a:buSzPct val="150000"/>
              <a:buBlip>
                <a:blip r:embed="rId2"/>
              </a:buBlip>
            </a:pPr>
            <a:r>
              <a:rPr lang="en-US" b="1" dirty="0">
                <a:solidFill>
                  <a:schemeClr val="tx1"/>
                </a:solidFill>
              </a:rPr>
              <a:t>Lack of Inclusion, Professionalism: </a:t>
            </a:r>
            <a:r>
              <a:rPr lang="en-US" dirty="0">
                <a:solidFill>
                  <a:schemeClr val="tx1"/>
                </a:solidFill>
              </a:rPr>
              <a:t>it is easy for certain members to lead &amp; dominate group decisions while other group members take a back seat—it may also be that groups form tensions and hostilities over differences of opinion; group dynamics require professionalism, detachment of personal feeling, and a need for compromise.</a:t>
            </a:r>
          </a:p>
          <a:p>
            <a:pPr>
              <a:buSzPct val="150000"/>
            </a:pPr>
            <a:endParaRPr lang="en-US" dirty="0">
              <a:solidFill>
                <a:schemeClr val="tx1"/>
              </a:solidFill>
            </a:endParaRPr>
          </a:p>
          <a:p>
            <a:endParaRPr lang="en-US" dirty="0"/>
          </a:p>
        </p:txBody>
      </p:sp>
    </p:spTree>
    <p:extLst>
      <p:ext uri="{BB962C8B-B14F-4D97-AF65-F5344CB8AC3E}">
        <p14:creationId xmlns:p14="http://schemas.microsoft.com/office/powerpoint/2010/main" val="623261229"/>
      </p:ext>
    </p:extLst>
  </p:cSld>
  <p:clrMapOvr>
    <a:masterClrMapping/>
  </p:clrMapOvr>
  <p:transition spd="med">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C90CEB-4980-0380-EA71-BC463E834879}"/>
              </a:ext>
            </a:extLst>
          </p:cNvPr>
          <p:cNvSpPr>
            <a:spLocks noGrp="1"/>
          </p:cNvSpPr>
          <p:nvPr>
            <p:ph type="title"/>
          </p:nvPr>
        </p:nvSpPr>
        <p:spPr/>
        <p:txBody>
          <a:bodyPr/>
          <a:lstStyle/>
          <a:p>
            <a:r>
              <a:rPr lang="en-US" sz="3600" cap="none" dirty="0">
                <a:solidFill>
                  <a:srgbClr val="000000"/>
                </a:solidFill>
                <a:effectLst/>
                <a:latin typeface="Bodoni MT Condensed" panose="02070606080606020203" pitchFamily="18" charset="0"/>
                <a:ea typeface="Times New Roman" panose="02020603050405020304" pitchFamily="18" charset="0"/>
              </a:rPr>
              <a:t>Challenges That Arise in Collaborative Research –Part 2</a:t>
            </a:r>
            <a:endParaRPr lang="en-US" dirty="0"/>
          </a:p>
        </p:txBody>
      </p:sp>
      <p:sp>
        <p:nvSpPr>
          <p:cNvPr id="2" name="Content Placeholder 1">
            <a:extLst>
              <a:ext uri="{FF2B5EF4-FFF2-40B4-BE49-F238E27FC236}">
                <a16:creationId xmlns:a16="http://schemas.microsoft.com/office/drawing/2014/main" id="{45B925EF-6482-B3D7-4E98-9DBB7D03A091}"/>
              </a:ext>
            </a:extLst>
          </p:cNvPr>
          <p:cNvSpPr>
            <a:spLocks noGrp="1"/>
          </p:cNvSpPr>
          <p:nvPr>
            <p:ph idx="1"/>
          </p:nvPr>
        </p:nvSpPr>
        <p:spPr>
          <a:xfrm>
            <a:off x="2103748" y="1970203"/>
            <a:ext cx="7984503" cy="4440024"/>
          </a:xfrm>
        </p:spPr>
        <p:txBody>
          <a:bodyPr>
            <a:normAutofit/>
          </a:bodyPr>
          <a:lstStyle/>
          <a:p>
            <a:pPr marL="285750" indent="-285750">
              <a:lnSpc>
                <a:spcPts val="1920"/>
              </a:lnSpc>
              <a:spcBef>
                <a:spcPts val="1200"/>
              </a:spcBef>
              <a:spcAft>
                <a:spcPts val="1200"/>
              </a:spcAft>
              <a:buSzPct val="150000"/>
              <a:buBlip>
                <a:blip r:embed="rId2"/>
              </a:buBlip>
            </a:pPr>
            <a:r>
              <a:rPr lang="en-US" b="1" dirty="0"/>
              <a:t>Unclear Communication and Expectations: </a:t>
            </a:r>
            <a:r>
              <a:rPr lang="en-US" dirty="0"/>
              <a:t>often, groups make assumptions early on about the kind of work they’re doing, divide the labor, and then only engage when required for the presentation; this makes for issues later on, lack of cohesion and alignment for the presentation, which means more work in the end.</a:t>
            </a:r>
            <a:endParaRPr lang="en-US" b="1" dirty="0">
              <a:solidFill>
                <a:schemeClr val="tx1"/>
              </a:solidFill>
            </a:endParaRPr>
          </a:p>
          <a:p>
            <a:pPr marL="285750" indent="-285750">
              <a:lnSpc>
                <a:spcPts val="1920"/>
              </a:lnSpc>
              <a:spcBef>
                <a:spcPts val="1200"/>
              </a:spcBef>
              <a:spcAft>
                <a:spcPts val="1200"/>
              </a:spcAft>
              <a:buSzPct val="150000"/>
              <a:buBlip>
                <a:blip r:embed="rId2"/>
              </a:buBlip>
            </a:pPr>
            <a:r>
              <a:rPr lang="en-US" b="1" dirty="0">
                <a:solidFill>
                  <a:schemeClr val="tx1"/>
                </a:solidFill>
              </a:rPr>
              <a:t>Working with/as Friends*: </a:t>
            </a:r>
            <a:r>
              <a:rPr lang="en-US" dirty="0">
                <a:solidFill>
                  <a:schemeClr val="tx1"/>
                </a:solidFill>
              </a:rPr>
              <a:t>be aware that working with friends might make some things easier but can ultimately put the friendship—and the project—at risk, especially if engagement is lacking, professionalism isn’t maintained, or assumptions are poorly made (may also mean that different perspectives are less likely to be engaged, which for this project, is a bad thing)</a:t>
            </a:r>
          </a:p>
          <a:p>
            <a:endParaRPr lang="en-US" dirty="0"/>
          </a:p>
          <a:p>
            <a:endParaRPr lang="en-US" dirty="0"/>
          </a:p>
          <a:p>
            <a:endParaRPr lang="en-US" dirty="0"/>
          </a:p>
          <a:p>
            <a:r>
              <a:rPr lang="en-US" dirty="0"/>
              <a:t>*supplemented information from the University of Massachusetts, Amherst ADVANCE program</a:t>
            </a:r>
          </a:p>
        </p:txBody>
      </p:sp>
    </p:spTree>
    <p:extLst>
      <p:ext uri="{BB962C8B-B14F-4D97-AF65-F5344CB8AC3E}">
        <p14:creationId xmlns:p14="http://schemas.microsoft.com/office/powerpoint/2010/main" val="2451406708"/>
      </p:ext>
    </p:extLst>
  </p:cSld>
  <p:clrMapOvr>
    <a:masterClrMapping/>
  </p:clrMapOvr>
  <p:transition spd="med">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7B4C45-3033-577D-186A-D21C8F573B5E}"/>
              </a:ext>
            </a:extLst>
          </p:cNvPr>
          <p:cNvSpPr>
            <a:spLocks noGrp="1"/>
          </p:cNvSpPr>
          <p:nvPr>
            <p:ph type="title"/>
          </p:nvPr>
        </p:nvSpPr>
        <p:spPr/>
        <p:txBody>
          <a:bodyPr/>
          <a:lstStyle/>
          <a:p>
            <a:r>
              <a:rPr lang="en-US" sz="3600" cap="none" spc="100" dirty="0">
                <a:solidFill>
                  <a:schemeClr val="tx1"/>
                </a:solidFill>
                <a:latin typeface="Bodoni MT Condensed" panose="02070606080606020203" pitchFamily="18" charset="0"/>
              </a:rPr>
              <a:t>Best Practices</a:t>
            </a:r>
            <a:endParaRPr lang="en-US" dirty="0"/>
          </a:p>
        </p:txBody>
      </p:sp>
      <p:sp>
        <p:nvSpPr>
          <p:cNvPr id="2" name="Content Placeholder 1">
            <a:extLst>
              <a:ext uri="{FF2B5EF4-FFF2-40B4-BE49-F238E27FC236}">
                <a16:creationId xmlns:a16="http://schemas.microsoft.com/office/drawing/2014/main" id="{78491673-DAA0-A6CF-4AE9-908A7158A0E8}"/>
              </a:ext>
            </a:extLst>
          </p:cNvPr>
          <p:cNvSpPr>
            <a:spLocks noGrp="1"/>
          </p:cNvSpPr>
          <p:nvPr>
            <p:ph idx="1"/>
          </p:nvPr>
        </p:nvSpPr>
        <p:spPr>
          <a:xfrm>
            <a:off x="2328883" y="1747471"/>
            <a:ext cx="7534234" cy="4599176"/>
          </a:xfrm>
        </p:spPr>
        <p:txBody>
          <a:bodyPr/>
          <a:lstStyle/>
          <a:p>
            <a:pPr marL="342900" marR="0" lvl="0" indent="-274320">
              <a:lnSpc>
                <a:spcPct val="150000"/>
              </a:lnSpc>
              <a:spcBef>
                <a:spcPts val="0"/>
              </a:spcBef>
              <a:spcAft>
                <a:spcPts val="0"/>
              </a:spcAft>
              <a:buClr>
                <a:schemeClr val="accent6">
                  <a:lumMod val="50000"/>
                </a:schemeClr>
              </a:buClr>
              <a:buSzPct val="110000"/>
              <a:buFont typeface="Wingdings" panose="05000000000000000000" pitchFamily="2" charset="2"/>
              <a:buChar char="ü"/>
            </a:pPr>
            <a:r>
              <a:rPr lang="en-US" sz="160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Agree on expectations upfront</a:t>
            </a:r>
          </a:p>
          <a:p>
            <a:pPr marL="342900" marR="0" lvl="0" indent="-274320">
              <a:lnSpc>
                <a:spcPct val="150000"/>
              </a:lnSpc>
              <a:spcBef>
                <a:spcPts val="0"/>
              </a:spcBef>
              <a:spcAft>
                <a:spcPts val="0"/>
              </a:spcAft>
              <a:buClr>
                <a:schemeClr val="accent6">
                  <a:lumMod val="50000"/>
                </a:schemeClr>
              </a:buClr>
              <a:buSzPct val="110000"/>
              <a:buFont typeface="Wingdings" panose="05000000000000000000" pitchFamily="2" charset="2"/>
              <a:buChar char="ü"/>
            </a:pPr>
            <a:r>
              <a:rPr lang="en-US" sz="160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Set, follow, and only make necessary amendments to a group schedule</a:t>
            </a:r>
          </a:p>
          <a:p>
            <a:pPr marL="342900" marR="0" lvl="0" indent="-274320">
              <a:lnSpc>
                <a:spcPct val="150000"/>
              </a:lnSpc>
              <a:spcBef>
                <a:spcPts val="0"/>
              </a:spcBef>
              <a:spcAft>
                <a:spcPts val="0"/>
              </a:spcAft>
              <a:buClr>
                <a:schemeClr val="accent6">
                  <a:lumMod val="50000"/>
                </a:schemeClr>
              </a:buClr>
              <a:buSzPct val="110000"/>
              <a:buFont typeface="Wingdings" panose="05000000000000000000" pitchFamily="2" charset="2"/>
              <a:buChar char="ü"/>
            </a:pPr>
            <a:r>
              <a:rPr lang="en-US" sz="160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Communicate professionally, formally, and frequently</a:t>
            </a:r>
          </a:p>
          <a:p>
            <a:pPr marL="342900" marR="0" lvl="0" indent="-274320">
              <a:lnSpc>
                <a:spcPct val="150000"/>
              </a:lnSpc>
              <a:spcBef>
                <a:spcPts val="0"/>
              </a:spcBef>
              <a:spcAft>
                <a:spcPts val="0"/>
              </a:spcAft>
              <a:buClr>
                <a:schemeClr val="accent6">
                  <a:lumMod val="50000"/>
                </a:schemeClr>
              </a:buClr>
              <a:buSzPct val="110000"/>
              <a:buFont typeface="Wingdings" panose="05000000000000000000" pitchFamily="2" charset="2"/>
              <a:buChar char="ü"/>
            </a:pPr>
            <a:r>
              <a:rPr lang="en-US" sz="160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Take notes during meetings</a:t>
            </a:r>
          </a:p>
          <a:p>
            <a:pPr marL="342900" marR="0" lvl="0" indent="-274320">
              <a:lnSpc>
                <a:spcPct val="150000"/>
              </a:lnSpc>
              <a:spcBef>
                <a:spcPts val="0"/>
              </a:spcBef>
              <a:spcAft>
                <a:spcPts val="0"/>
              </a:spcAft>
              <a:buClr>
                <a:schemeClr val="accent6">
                  <a:lumMod val="50000"/>
                </a:schemeClr>
              </a:buClr>
              <a:buSzPct val="110000"/>
              <a:buFont typeface="Wingdings" panose="05000000000000000000" pitchFamily="2" charset="2"/>
              <a:buChar char="ü"/>
            </a:pPr>
            <a:r>
              <a:rPr lang="en-US" sz="160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Have a set, central, and organized place for shared work </a:t>
            </a:r>
          </a:p>
          <a:p>
            <a:pPr marL="342900" marR="0" lvl="0" indent="-274320">
              <a:lnSpc>
                <a:spcPct val="150000"/>
              </a:lnSpc>
              <a:spcBef>
                <a:spcPts val="0"/>
              </a:spcBef>
              <a:spcAft>
                <a:spcPts val="0"/>
              </a:spcAft>
              <a:buClr>
                <a:schemeClr val="accent6">
                  <a:lumMod val="50000"/>
                </a:schemeClr>
              </a:buClr>
              <a:buSzPct val="110000"/>
              <a:buFont typeface="Wingdings" panose="05000000000000000000" pitchFamily="2" charset="2"/>
              <a:buChar char="ü"/>
            </a:pPr>
            <a:r>
              <a:rPr lang="en-US" sz="160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Establish a consistent peer reviewing process, and follow through</a:t>
            </a:r>
          </a:p>
          <a:p>
            <a:pPr marL="342900" marR="0" lvl="0" indent="-274320">
              <a:lnSpc>
                <a:spcPct val="150000"/>
              </a:lnSpc>
              <a:spcBef>
                <a:spcPts val="0"/>
              </a:spcBef>
              <a:spcAft>
                <a:spcPts val="0"/>
              </a:spcAft>
              <a:buClr>
                <a:schemeClr val="accent6">
                  <a:lumMod val="50000"/>
                </a:schemeClr>
              </a:buClr>
              <a:buSzPct val="110000"/>
              <a:buFont typeface="Wingdings" panose="05000000000000000000" pitchFamily="2" charset="2"/>
              <a:buChar char="ü"/>
            </a:pPr>
            <a:r>
              <a:rPr lang="en-US" sz="160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Address concerns, tensions &amp; conflicts when they arise (and set group expectations for code of conduct before they do)</a:t>
            </a:r>
          </a:p>
          <a:p>
            <a:pPr marL="342900" marR="0" lvl="0" indent="-274320">
              <a:lnSpc>
                <a:spcPct val="150000"/>
              </a:lnSpc>
              <a:spcBef>
                <a:spcPts val="0"/>
              </a:spcBef>
              <a:spcAft>
                <a:spcPts val="0"/>
              </a:spcAft>
              <a:buClr>
                <a:schemeClr val="accent6">
                  <a:lumMod val="50000"/>
                </a:schemeClr>
              </a:buClr>
              <a:buSzPct val="110000"/>
              <a:buFont typeface="Wingdings" panose="05000000000000000000" pitchFamily="2" charset="2"/>
              <a:buChar char="ü"/>
            </a:pPr>
            <a:r>
              <a:rPr lang="en-US" sz="160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Be willing to compromise,  adjust, and evolve as necessary</a:t>
            </a:r>
          </a:p>
          <a:p>
            <a:pPr marL="0" marR="0" lvl="0" indent="0">
              <a:spcBef>
                <a:spcPts val="0"/>
              </a:spcBef>
              <a:spcAft>
                <a:spcPts val="0"/>
              </a:spcAft>
              <a:buSzPct val="110000"/>
              <a:buNone/>
            </a:pPr>
            <a:endParaRPr lang="en-US" sz="160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endParaRPr>
          </a:p>
          <a:p>
            <a:pPr marL="0" marR="0" lvl="0" indent="0">
              <a:spcBef>
                <a:spcPts val="0"/>
              </a:spcBef>
              <a:spcAft>
                <a:spcPts val="0"/>
              </a:spcAft>
              <a:buSzPct val="110000"/>
              <a:buNone/>
            </a:pPr>
            <a:endParaRPr lang="en-US" sz="1600" i="1"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endParaRPr>
          </a:p>
          <a:p>
            <a:endParaRPr lang="en-US" dirty="0"/>
          </a:p>
        </p:txBody>
      </p:sp>
    </p:spTree>
    <p:extLst>
      <p:ext uri="{BB962C8B-B14F-4D97-AF65-F5344CB8AC3E}">
        <p14:creationId xmlns:p14="http://schemas.microsoft.com/office/powerpoint/2010/main" val="3718943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C90CEB-4980-0380-EA71-BC463E834879}"/>
              </a:ext>
            </a:extLst>
          </p:cNvPr>
          <p:cNvSpPr>
            <a:spLocks noGrp="1"/>
          </p:cNvSpPr>
          <p:nvPr>
            <p:ph type="title"/>
          </p:nvPr>
        </p:nvSpPr>
        <p:spPr/>
        <p:txBody>
          <a:bodyPr/>
          <a:lstStyle/>
          <a:p>
            <a:r>
              <a:rPr lang="en-US" sz="3600" cap="none" spc="100" dirty="0">
                <a:solidFill>
                  <a:schemeClr val="tx1"/>
                </a:solidFill>
                <a:latin typeface="Bodoni MT Condensed" panose="02070606080606020203" pitchFamily="18" charset="0"/>
              </a:rPr>
              <a:t>Setting Group Expectations and Norms</a:t>
            </a:r>
            <a:endParaRPr lang="en-US" dirty="0"/>
          </a:p>
        </p:txBody>
      </p:sp>
      <p:sp>
        <p:nvSpPr>
          <p:cNvPr id="5" name="Subtitle 4">
            <a:extLst>
              <a:ext uri="{FF2B5EF4-FFF2-40B4-BE49-F238E27FC236}">
                <a16:creationId xmlns:a16="http://schemas.microsoft.com/office/drawing/2014/main" id="{92636D0E-F55F-835B-AC12-E7C2F7C8F3D7}"/>
              </a:ext>
            </a:extLst>
          </p:cNvPr>
          <p:cNvSpPr>
            <a:spLocks noGrp="1"/>
          </p:cNvSpPr>
          <p:nvPr>
            <p:ph type="subTitle" idx="11"/>
          </p:nvPr>
        </p:nvSpPr>
        <p:spPr>
          <a:xfrm>
            <a:off x="838200" y="1371163"/>
            <a:ext cx="10515600" cy="548863"/>
          </a:xfrm>
        </p:spPr>
        <p:txBody>
          <a:bodyPr>
            <a:normAutofit/>
          </a:bodyPr>
          <a:lstStyle/>
          <a:p>
            <a:r>
              <a:rPr lang="en-US" sz="2400" dirty="0"/>
              <a:t>Introduction, per Group Norms and Expectations Form:</a:t>
            </a:r>
          </a:p>
        </p:txBody>
      </p:sp>
      <p:sp>
        <p:nvSpPr>
          <p:cNvPr id="7" name="Rectangle: Rounded Corners 6">
            <a:extLst>
              <a:ext uri="{FF2B5EF4-FFF2-40B4-BE49-F238E27FC236}">
                <a16:creationId xmlns:a16="http://schemas.microsoft.com/office/drawing/2014/main" id="{9695AD72-949F-9694-47BB-61FD054CDE13}"/>
              </a:ext>
            </a:extLst>
          </p:cNvPr>
          <p:cNvSpPr/>
          <p:nvPr/>
        </p:nvSpPr>
        <p:spPr>
          <a:xfrm>
            <a:off x="1868864" y="2152298"/>
            <a:ext cx="8454272" cy="4022259"/>
          </a:xfrm>
          <a:prstGeom prst="roundRect">
            <a:avLst/>
          </a:prstGeom>
          <a:solidFill>
            <a:schemeClr val="bg1"/>
          </a:solidFill>
          <a:ln w="28575" cap="flat">
            <a:solidFill>
              <a:schemeClr val="accent6">
                <a:lumMod val="75000"/>
              </a:schemeClr>
            </a:solidFill>
            <a:miter lim="800000"/>
            <a:extLst>
              <a:ext uri="{C807C97D-BFC1-408E-A445-0C87EB9F89A2}">
                <ask:lineSketchStyleProps xmlns:ask="http://schemas.microsoft.com/office/drawing/2018/sketchyshapes" sd="1219033472">
                  <a:custGeom>
                    <a:avLst/>
                    <a:gdLst>
                      <a:gd name="connsiteX0" fmla="*/ 0 w 6120680"/>
                      <a:gd name="connsiteY0" fmla="*/ 516068 h 3096344"/>
                      <a:gd name="connsiteX1" fmla="*/ 516068 w 6120680"/>
                      <a:gd name="connsiteY1" fmla="*/ 0 h 3096344"/>
                      <a:gd name="connsiteX2" fmla="*/ 5604612 w 6120680"/>
                      <a:gd name="connsiteY2" fmla="*/ 0 h 3096344"/>
                      <a:gd name="connsiteX3" fmla="*/ 6120680 w 6120680"/>
                      <a:gd name="connsiteY3" fmla="*/ 516068 h 3096344"/>
                      <a:gd name="connsiteX4" fmla="*/ 6120680 w 6120680"/>
                      <a:gd name="connsiteY4" fmla="*/ 2580276 h 3096344"/>
                      <a:gd name="connsiteX5" fmla="*/ 5604612 w 6120680"/>
                      <a:gd name="connsiteY5" fmla="*/ 3096344 h 3096344"/>
                      <a:gd name="connsiteX6" fmla="*/ 516068 w 6120680"/>
                      <a:gd name="connsiteY6" fmla="*/ 3096344 h 3096344"/>
                      <a:gd name="connsiteX7" fmla="*/ 0 w 6120680"/>
                      <a:gd name="connsiteY7" fmla="*/ 2580276 h 3096344"/>
                      <a:gd name="connsiteX8" fmla="*/ 0 w 6120680"/>
                      <a:gd name="connsiteY8" fmla="*/ 516068 h 309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20680" h="3096344" extrusionOk="0">
                        <a:moveTo>
                          <a:pt x="0" y="516068"/>
                        </a:moveTo>
                        <a:cubicBezTo>
                          <a:pt x="-33740" y="210240"/>
                          <a:pt x="222414" y="3242"/>
                          <a:pt x="516068" y="0"/>
                        </a:cubicBezTo>
                        <a:cubicBezTo>
                          <a:pt x="1500063" y="132882"/>
                          <a:pt x="4245844" y="-84951"/>
                          <a:pt x="5604612" y="0"/>
                        </a:cubicBezTo>
                        <a:cubicBezTo>
                          <a:pt x="5877724" y="11625"/>
                          <a:pt x="6112553" y="275971"/>
                          <a:pt x="6120680" y="516068"/>
                        </a:cubicBezTo>
                        <a:cubicBezTo>
                          <a:pt x="6140867" y="1366350"/>
                          <a:pt x="6273160" y="2367113"/>
                          <a:pt x="6120680" y="2580276"/>
                        </a:cubicBezTo>
                        <a:cubicBezTo>
                          <a:pt x="6132526" y="2866697"/>
                          <a:pt x="5912404" y="3049471"/>
                          <a:pt x="5604612" y="3096344"/>
                        </a:cubicBezTo>
                        <a:cubicBezTo>
                          <a:pt x="4061351" y="3183983"/>
                          <a:pt x="2221975" y="3023665"/>
                          <a:pt x="516068" y="3096344"/>
                        </a:cubicBezTo>
                        <a:cubicBezTo>
                          <a:pt x="225206" y="3040590"/>
                          <a:pt x="-22135" y="2896053"/>
                          <a:pt x="0" y="2580276"/>
                        </a:cubicBezTo>
                        <a:cubicBezTo>
                          <a:pt x="-38581" y="2262790"/>
                          <a:pt x="63341" y="831419"/>
                          <a:pt x="0" y="51606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spcBef>
                <a:spcPts val="0"/>
              </a:spcBef>
              <a:spcAft>
                <a:spcPts val="0"/>
              </a:spcAft>
            </a:pPr>
            <a:r>
              <a:rPr lang="en-US" sz="1600" dirty="0">
                <a:solidFill>
                  <a:schemeClr val="tx1"/>
                </a:solidFill>
                <a:effectLst/>
                <a:latin typeface="+mj-lt"/>
                <a:ea typeface="Times New Roman" panose="02020603050405020304" pitchFamily="18" charset="0"/>
              </a:rPr>
              <a:t>The College Board Task 1 Team Project and Presentation requires students to exercise a key </a:t>
            </a:r>
          </a:p>
          <a:p>
            <a:pPr marL="0" marR="0">
              <a:spcBef>
                <a:spcPts val="0"/>
              </a:spcBef>
              <a:spcAft>
                <a:spcPts val="0"/>
              </a:spcAft>
            </a:pPr>
            <a:r>
              <a:rPr lang="en-US" sz="1600" dirty="0">
                <a:solidFill>
                  <a:schemeClr val="tx1"/>
                </a:solidFill>
                <a:effectLst/>
                <a:latin typeface="+mj-lt"/>
                <a:ea typeface="Times New Roman" panose="02020603050405020304" pitchFamily="18" charset="0"/>
              </a:rPr>
              <a:t>feature of research—working within a group setting for a shared, common outcome. Unlike </a:t>
            </a:r>
          </a:p>
          <a:p>
            <a:pPr marL="0" marR="0">
              <a:spcBef>
                <a:spcPts val="0"/>
              </a:spcBef>
              <a:spcAft>
                <a:spcPts val="0"/>
              </a:spcAft>
            </a:pPr>
            <a:r>
              <a:rPr lang="en-US" sz="1600" dirty="0">
                <a:solidFill>
                  <a:schemeClr val="tx1"/>
                </a:solidFill>
                <a:effectLst/>
                <a:latin typeface="+mj-lt"/>
                <a:ea typeface="Times New Roman" panose="02020603050405020304" pitchFamily="18" charset="0"/>
              </a:rPr>
              <a:t>many projects, that can be completed through pure task delineation, Task 1 must truly be a </a:t>
            </a:r>
          </a:p>
          <a:p>
            <a:pPr marL="0" marR="0">
              <a:spcBef>
                <a:spcPts val="0"/>
              </a:spcBef>
              <a:spcAft>
                <a:spcPts val="0"/>
              </a:spcAft>
            </a:pPr>
            <a:r>
              <a:rPr lang="en-US" sz="1600" dirty="0">
                <a:solidFill>
                  <a:schemeClr val="tx1"/>
                </a:solidFill>
                <a:effectLst/>
                <a:latin typeface="+mj-lt"/>
                <a:ea typeface="Times New Roman" panose="02020603050405020304" pitchFamily="18" charset="0"/>
              </a:rPr>
              <a:t>group effort. The project’s success lies in all members’ shared responsibility, </a:t>
            </a:r>
          </a:p>
          <a:p>
            <a:pPr marL="0" marR="0">
              <a:spcBef>
                <a:spcPts val="0"/>
              </a:spcBef>
              <a:spcAft>
                <a:spcPts val="0"/>
              </a:spcAft>
            </a:pPr>
            <a:r>
              <a:rPr lang="en-US" sz="1600" dirty="0">
                <a:solidFill>
                  <a:schemeClr val="tx1"/>
                </a:solidFill>
                <a:effectLst/>
                <a:latin typeface="+mj-lt"/>
                <a:ea typeface="Times New Roman" panose="02020603050405020304" pitchFamily="18" charset="0"/>
              </a:rPr>
              <a:t>accountability, and willingness to share and discuss findings. The best projects show recognition </a:t>
            </a:r>
          </a:p>
          <a:p>
            <a:pPr marL="0" marR="0">
              <a:spcBef>
                <a:spcPts val="0"/>
              </a:spcBef>
              <a:spcAft>
                <a:spcPts val="0"/>
              </a:spcAft>
            </a:pPr>
            <a:r>
              <a:rPr lang="en-US" sz="1600" dirty="0">
                <a:solidFill>
                  <a:schemeClr val="tx1"/>
                </a:solidFill>
                <a:effectLst/>
                <a:latin typeface="+mj-lt"/>
                <a:ea typeface="Times New Roman" panose="02020603050405020304" pitchFamily="18" charset="0"/>
              </a:rPr>
              <a:t>of the strengths of each member of the group, a willingness to fulfill necessary roles, and a </a:t>
            </a:r>
          </a:p>
          <a:p>
            <a:pPr marL="0" marR="0">
              <a:spcBef>
                <a:spcPts val="0"/>
              </a:spcBef>
              <a:spcAft>
                <a:spcPts val="0"/>
              </a:spcAft>
            </a:pPr>
            <a:r>
              <a:rPr lang="en-US" sz="1600" dirty="0">
                <a:solidFill>
                  <a:schemeClr val="tx1"/>
                </a:solidFill>
                <a:effectLst/>
                <a:latin typeface="+mj-lt"/>
                <a:ea typeface="Times New Roman" panose="02020603050405020304" pitchFamily="18" charset="0"/>
              </a:rPr>
              <a:t>healthy amount of compromise. Communication facilitates this kind of outcome, especially when </a:t>
            </a:r>
          </a:p>
          <a:p>
            <a:pPr marL="0" marR="0">
              <a:spcBef>
                <a:spcPts val="0"/>
              </a:spcBef>
              <a:spcAft>
                <a:spcPts val="0"/>
              </a:spcAft>
            </a:pPr>
            <a:r>
              <a:rPr lang="en-US" sz="1600" dirty="0">
                <a:solidFill>
                  <a:schemeClr val="tx1"/>
                </a:solidFill>
                <a:effectLst/>
                <a:latin typeface="+mj-lt"/>
                <a:ea typeface="Times New Roman" panose="02020603050405020304" pitchFamily="18" charset="0"/>
              </a:rPr>
              <a:t>all members are aware of the desires of the group as a whole. By establishing norms and </a:t>
            </a:r>
          </a:p>
          <a:p>
            <a:pPr marL="0" marR="0">
              <a:spcBef>
                <a:spcPts val="0"/>
              </a:spcBef>
              <a:spcAft>
                <a:spcPts val="0"/>
              </a:spcAft>
            </a:pPr>
            <a:r>
              <a:rPr lang="en-US" sz="1600" dirty="0">
                <a:solidFill>
                  <a:schemeClr val="tx1"/>
                </a:solidFill>
                <a:effectLst/>
                <a:latin typeface="+mj-lt"/>
                <a:ea typeface="Times New Roman" panose="02020603050405020304" pitchFamily="18" charset="0"/>
              </a:rPr>
              <a:t>expectations, members clearly communicate and thus can help each other to achieve goals with </a:t>
            </a:r>
          </a:p>
          <a:p>
            <a:pPr marL="0" marR="0">
              <a:spcBef>
                <a:spcPts val="0"/>
              </a:spcBef>
              <a:spcAft>
                <a:spcPts val="0"/>
              </a:spcAft>
            </a:pPr>
            <a:r>
              <a:rPr lang="en-US" sz="1600" dirty="0">
                <a:solidFill>
                  <a:schemeClr val="tx1"/>
                </a:solidFill>
                <a:effectLst/>
                <a:latin typeface="+mj-lt"/>
                <a:ea typeface="Times New Roman" panose="02020603050405020304" pitchFamily="18" charset="0"/>
              </a:rPr>
              <a:t>clear accountability.</a:t>
            </a:r>
          </a:p>
          <a:p>
            <a:pPr marL="0" marR="0">
              <a:spcBef>
                <a:spcPts val="0"/>
              </a:spcBef>
              <a:spcAft>
                <a:spcPts val="0"/>
              </a:spcAft>
            </a:pPr>
            <a:endParaRPr lang="en-US" sz="1600" i="1" dirty="0">
              <a:solidFill>
                <a:schemeClr val="tx1"/>
              </a:solidFill>
              <a:latin typeface="+mj-lt"/>
              <a:ea typeface="Times New Roman" panose="02020603050405020304" pitchFamily="18" charset="0"/>
            </a:endParaRPr>
          </a:p>
          <a:p>
            <a:pPr marL="0" marR="0">
              <a:spcBef>
                <a:spcPts val="0"/>
              </a:spcBef>
              <a:spcAft>
                <a:spcPts val="0"/>
              </a:spcAft>
            </a:pPr>
            <a:r>
              <a:rPr lang="en-US" sz="1600" dirty="0">
                <a:solidFill>
                  <a:schemeClr val="tx1"/>
                </a:solidFill>
                <a:effectLst/>
                <a:latin typeface="+mj-lt"/>
                <a:ea typeface="Times New Roman" panose="02020603050405020304" pitchFamily="18" charset="0"/>
              </a:rPr>
              <a:t>[example courtesy of </a:t>
            </a:r>
            <a:r>
              <a:rPr lang="en-US" sz="1600" i="1" dirty="0">
                <a:solidFill>
                  <a:schemeClr val="tx1"/>
                </a:solidFill>
                <a:effectLst/>
                <a:latin typeface="+mj-lt"/>
                <a:ea typeface="Times New Roman" panose="02020603050405020304" pitchFamily="18" charset="0"/>
              </a:rPr>
              <a:t>Wilfrid Laurier University Library</a:t>
            </a:r>
            <a:r>
              <a:rPr lang="en-US" sz="1600" dirty="0">
                <a:solidFill>
                  <a:schemeClr val="tx1"/>
                </a:solidFill>
                <a:effectLst/>
                <a:latin typeface="+mj-lt"/>
                <a:ea typeface="Times New Roman" panose="02020603050405020304" pitchFamily="18" charset="0"/>
              </a:rPr>
              <a:t>]</a:t>
            </a:r>
          </a:p>
          <a:p>
            <a:pPr algn="ctr"/>
            <a:endParaRPr lang="en-US" sz="1600" i="1" dirty="0">
              <a:solidFill>
                <a:schemeClr val="tx1"/>
              </a:solidFill>
              <a:latin typeface="+mj-lt"/>
            </a:endParaRPr>
          </a:p>
        </p:txBody>
      </p:sp>
    </p:spTree>
    <p:extLst>
      <p:ext uri="{BB962C8B-B14F-4D97-AF65-F5344CB8AC3E}">
        <p14:creationId xmlns:p14="http://schemas.microsoft.com/office/powerpoint/2010/main" val="3479435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C90CEB-4980-0380-EA71-BC463E834879}"/>
              </a:ext>
            </a:extLst>
          </p:cNvPr>
          <p:cNvSpPr>
            <a:spLocks noGrp="1"/>
          </p:cNvSpPr>
          <p:nvPr>
            <p:ph type="title"/>
          </p:nvPr>
        </p:nvSpPr>
        <p:spPr/>
        <p:txBody>
          <a:bodyPr/>
          <a:lstStyle/>
          <a:p>
            <a:r>
              <a:rPr lang="en-US" sz="3600" cap="none" spc="100" dirty="0">
                <a:solidFill>
                  <a:schemeClr val="tx1"/>
                </a:solidFill>
                <a:latin typeface="Bodoni MT Condensed" panose="02070606080606020203" pitchFamily="18" charset="0"/>
              </a:rPr>
              <a:t>Part 1—Establish Methods of Communication</a:t>
            </a:r>
            <a:endParaRPr lang="en-US" dirty="0"/>
          </a:p>
        </p:txBody>
      </p:sp>
      <p:graphicFrame>
        <p:nvGraphicFramePr>
          <p:cNvPr id="6" name="Table 5">
            <a:extLst>
              <a:ext uri="{FF2B5EF4-FFF2-40B4-BE49-F238E27FC236}">
                <a16:creationId xmlns:a16="http://schemas.microsoft.com/office/drawing/2014/main" id="{39352EFF-FE3C-5139-10E4-1DBDA407E8C5}"/>
              </a:ext>
            </a:extLst>
          </p:cNvPr>
          <p:cNvGraphicFramePr>
            <a:graphicFrameLocks noGrp="1"/>
          </p:cNvGraphicFramePr>
          <p:nvPr>
            <p:extLst>
              <p:ext uri="{D42A27DB-BD31-4B8C-83A1-F6EECF244321}">
                <p14:modId xmlns:p14="http://schemas.microsoft.com/office/powerpoint/2010/main" val="2680785596"/>
              </p:ext>
            </p:extLst>
          </p:nvPr>
        </p:nvGraphicFramePr>
        <p:xfrm>
          <a:off x="2243579" y="2507530"/>
          <a:ext cx="7711126" cy="499621"/>
        </p:xfrm>
        <a:graphic>
          <a:graphicData uri="http://schemas.openxmlformats.org/drawingml/2006/table">
            <a:tbl>
              <a:tblPr firstRow="1" firstCol="1" bandRow="1">
                <a:tableStyleId>{C4B1156A-380E-4F78-BDF5-A606A8083BF9}</a:tableStyleId>
              </a:tblPr>
              <a:tblGrid>
                <a:gridCol w="1927369">
                  <a:extLst>
                    <a:ext uri="{9D8B030D-6E8A-4147-A177-3AD203B41FA5}">
                      <a16:colId xmlns:a16="http://schemas.microsoft.com/office/drawing/2014/main" val="3915379533"/>
                    </a:ext>
                  </a:extLst>
                </a:gridCol>
                <a:gridCol w="1927369">
                  <a:extLst>
                    <a:ext uri="{9D8B030D-6E8A-4147-A177-3AD203B41FA5}">
                      <a16:colId xmlns:a16="http://schemas.microsoft.com/office/drawing/2014/main" val="50299210"/>
                    </a:ext>
                  </a:extLst>
                </a:gridCol>
                <a:gridCol w="1928194">
                  <a:extLst>
                    <a:ext uri="{9D8B030D-6E8A-4147-A177-3AD203B41FA5}">
                      <a16:colId xmlns:a16="http://schemas.microsoft.com/office/drawing/2014/main" val="1221313455"/>
                    </a:ext>
                  </a:extLst>
                </a:gridCol>
                <a:gridCol w="1928194">
                  <a:extLst>
                    <a:ext uri="{9D8B030D-6E8A-4147-A177-3AD203B41FA5}">
                      <a16:colId xmlns:a16="http://schemas.microsoft.com/office/drawing/2014/main" val="3596730162"/>
                    </a:ext>
                  </a:extLst>
                </a:gridCol>
              </a:tblGrid>
              <a:tr h="499621">
                <a:tc>
                  <a:txBody>
                    <a:bodyPr/>
                    <a:lstStyle/>
                    <a:p>
                      <a:pPr marL="0" marR="0" algn="ctr">
                        <a:spcBef>
                          <a:spcPts val="0"/>
                        </a:spcBef>
                        <a:spcAft>
                          <a:spcPts val="0"/>
                        </a:spcAft>
                      </a:pPr>
                      <a:r>
                        <a:rPr lang="en-US" sz="1200">
                          <a:effectLst/>
                        </a:rPr>
                        <a:t>Team Member</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dirty="0">
                          <a:effectLst/>
                        </a:rPr>
                        <a:t>Phone Number</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Email Address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dirty="0">
                          <a:effectLst/>
                        </a:rPr>
                        <a:t>Potential Availability Conflicts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63469624"/>
                  </a:ext>
                </a:extLst>
              </a:tr>
            </a:tbl>
          </a:graphicData>
        </a:graphic>
      </p:graphicFrame>
    </p:spTree>
    <p:extLst>
      <p:ext uri="{BB962C8B-B14F-4D97-AF65-F5344CB8AC3E}">
        <p14:creationId xmlns:p14="http://schemas.microsoft.com/office/powerpoint/2010/main" val="39938282"/>
      </p:ext>
    </p:extLst>
  </p:cSld>
  <p:clrMapOvr>
    <a:masterClrMapping/>
  </p:clrMapOvr>
</p:sld>
</file>

<file path=ppt/theme/theme1.xml><?xml version="1.0" encoding="utf-8"?>
<a:theme xmlns:a="http://schemas.openxmlformats.org/drawingml/2006/main" name="Theme AP4C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 AP4CTE" id="{A5224DEF-830F-4FAC-B23B-82A0516A561F}" vid="{81E8C3FC-EC4D-4DA5-8466-230C61B36B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 AP4CTE</Template>
  <TotalTime>17849</TotalTime>
  <Words>1245</Words>
  <Application>Microsoft Office PowerPoint</Application>
  <PresentationFormat>Widescreen</PresentationFormat>
  <Paragraphs>87</Paragraphs>
  <Slides>12</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Wingdings</vt:lpstr>
      <vt:lpstr>Gill Sans</vt:lpstr>
      <vt:lpstr>Calibri Light</vt:lpstr>
      <vt:lpstr>Courier New</vt:lpstr>
      <vt:lpstr>Arial</vt:lpstr>
      <vt:lpstr>Times New Roman</vt:lpstr>
      <vt:lpstr>Bodoni MT Condensed</vt:lpstr>
      <vt:lpstr>Symbol</vt:lpstr>
      <vt:lpstr>Calibri</vt:lpstr>
      <vt:lpstr>Theme AP4CTE</vt:lpstr>
      <vt:lpstr>Collaboration in Research—Norms, Expectations, and Best Practices</vt:lpstr>
      <vt:lpstr>The College Board’s Task 1, Collaborative Research Part 1</vt:lpstr>
      <vt:lpstr>The College Board’s Task 1, Collaborative Research Part 2</vt:lpstr>
      <vt:lpstr>Groups in Task 1—Horizontal Research Collaboration</vt:lpstr>
      <vt:lpstr>Challenges That Arise in Collaborative Research –Part 1</vt:lpstr>
      <vt:lpstr>Challenges That Arise in Collaborative Research –Part 2</vt:lpstr>
      <vt:lpstr>Best Practices</vt:lpstr>
      <vt:lpstr>Setting Group Expectations and Norms</vt:lpstr>
      <vt:lpstr>Part 1—Establish Methods of Communication</vt:lpstr>
      <vt:lpstr>Part 2—Establishing Working Process</vt:lpstr>
      <vt:lpstr>Part 3—Address Individual and Collective Roles and Responsibilities</vt:lpstr>
      <vt:lpstr>Part 4—Consider Group Dynamics</vt:lpstr>
    </vt:vector>
  </TitlesOfParts>
  <Manager>dararamos@2degreeshift.com</Manager>
  <Company>Downey Unified School District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AP4CTE Style Templates</dc:title>
  <dc:creator>Veronika F;scabrera@ap4cte.org;Publisher: Downey Unified School District;Publisher: 2 Degree Shift</dc:creator>
  <cp:lastModifiedBy>Dara Ramos</cp:lastModifiedBy>
  <cp:revision>39</cp:revision>
  <dcterms:created xsi:type="dcterms:W3CDTF">2023-01-09T23:35:06Z</dcterms:created>
  <dcterms:modified xsi:type="dcterms:W3CDTF">2023-04-03T19:29:07Z</dcterms:modified>
</cp:coreProperties>
</file>